
<file path=[Content_Types].xml><?xml version="1.0" encoding="utf-8"?>
<Types xmlns="http://schemas.openxmlformats.org/package/2006/content-types">
  <Default Extension="jpg" ContentType="image/jp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111" autoAdjust="0"/>
  </p:normalViewPr>
  <p:slideViewPr>
    <p:cSldViewPr>
      <p:cViewPr varScale="1">
        <p:scale>
          <a:sx n="51" d="100"/>
          <a:sy n="51" d="100"/>
        </p:scale>
        <p:origin x="828" y="4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67BE5-D113-4BD4-84FB-89592E361199}" type="datetimeFigureOut">
              <a:rPr lang="en-US" smtClean="0"/>
              <a:t>10/25/2021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D30B84-343A-45E5-A3C2-B7805E1C8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51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30B84-343A-45E5-A3C2-B7805E1C83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5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D30B84-343A-45E5-A3C2-B7805E1C83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11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0" i="0">
                <a:solidFill>
                  <a:srgbClr val="90612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1DEC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0" y="11"/>
            <a:ext cx="18288635" cy="10285095"/>
          </a:xfrm>
          <a:custGeom>
            <a:avLst/>
            <a:gdLst/>
            <a:ahLst/>
            <a:cxnLst/>
            <a:rect l="l" t="t" r="r" b="b"/>
            <a:pathLst>
              <a:path w="18288635" h="10285095">
                <a:moveTo>
                  <a:pt x="9610725" y="6036742"/>
                </a:moveTo>
                <a:lnTo>
                  <a:pt x="0" y="6036742"/>
                </a:lnTo>
                <a:lnTo>
                  <a:pt x="0" y="10284892"/>
                </a:lnTo>
                <a:lnTo>
                  <a:pt x="9610725" y="10284892"/>
                </a:lnTo>
                <a:lnTo>
                  <a:pt x="9610725" y="6036742"/>
                </a:lnTo>
                <a:close/>
              </a:path>
              <a:path w="18288635" h="10285095">
                <a:moveTo>
                  <a:pt x="18288191" y="0"/>
                </a:moveTo>
                <a:lnTo>
                  <a:pt x="9610915" y="0"/>
                </a:lnTo>
                <a:lnTo>
                  <a:pt x="9610915" y="6038850"/>
                </a:lnTo>
                <a:lnTo>
                  <a:pt x="18288191" y="6038850"/>
                </a:lnTo>
                <a:lnTo>
                  <a:pt x="18288191" y="0"/>
                </a:lnTo>
                <a:close/>
              </a:path>
            </a:pathLst>
          </a:custGeom>
          <a:solidFill>
            <a:srgbClr val="FFFB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6132060" y="2605049"/>
            <a:ext cx="3421379" cy="3421379"/>
          </a:xfrm>
          <a:custGeom>
            <a:avLst/>
            <a:gdLst/>
            <a:ahLst/>
            <a:cxnLst/>
            <a:rect l="l" t="t" r="r" b="b"/>
            <a:pathLst>
              <a:path w="3421379" h="3421379">
                <a:moveTo>
                  <a:pt x="3421037" y="3421033"/>
                </a:moveTo>
                <a:lnTo>
                  <a:pt x="3355779" y="3408377"/>
                </a:lnTo>
                <a:lnTo>
                  <a:pt x="3291487" y="3396660"/>
                </a:lnTo>
                <a:lnTo>
                  <a:pt x="3228146" y="3385848"/>
                </a:lnTo>
                <a:lnTo>
                  <a:pt x="3165743" y="3375902"/>
                </a:lnTo>
                <a:lnTo>
                  <a:pt x="3104263" y="3366786"/>
                </a:lnTo>
                <a:lnTo>
                  <a:pt x="3043690" y="3358460"/>
                </a:lnTo>
                <a:lnTo>
                  <a:pt x="2984011" y="3350887"/>
                </a:lnTo>
                <a:lnTo>
                  <a:pt x="2925211" y="3344029"/>
                </a:lnTo>
                <a:lnTo>
                  <a:pt x="2867275" y="3337848"/>
                </a:lnTo>
                <a:lnTo>
                  <a:pt x="2810188" y="3332305"/>
                </a:lnTo>
                <a:lnTo>
                  <a:pt x="2753936" y="3327362"/>
                </a:lnTo>
                <a:lnTo>
                  <a:pt x="2698504" y="3322982"/>
                </a:lnTo>
                <a:lnTo>
                  <a:pt x="2643878" y="3319126"/>
                </a:lnTo>
                <a:lnTo>
                  <a:pt x="2590042" y="3315756"/>
                </a:lnTo>
                <a:lnTo>
                  <a:pt x="2536983" y="3312835"/>
                </a:lnTo>
                <a:lnTo>
                  <a:pt x="2484686" y="3310323"/>
                </a:lnTo>
                <a:lnTo>
                  <a:pt x="2433135" y="3308184"/>
                </a:lnTo>
                <a:lnTo>
                  <a:pt x="2382317" y="3306378"/>
                </a:lnTo>
                <a:lnTo>
                  <a:pt x="2332216" y="3304868"/>
                </a:lnTo>
                <a:lnTo>
                  <a:pt x="2282818" y="3303616"/>
                </a:lnTo>
                <a:lnTo>
                  <a:pt x="2186074" y="3301733"/>
                </a:lnTo>
                <a:lnTo>
                  <a:pt x="1867459" y="3297661"/>
                </a:lnTo>
                <a:lnTo>
                  <a:pt x="1781655" y="3295962"/>
                </a:lnTo>
                <a:lnTo>
                  <a:pt x="1739551" y="3294832"/>
                </a:lnTo>
                <a:lnTo>
                  <a:pt x="1697960" y="3293465"/>
                </a:lnTo>
                <a:lnTo>
                  <a:pt x="1656867" y="3291823"/>
                </a:lnTo>
                <a:lnTo>
                  <a:pt x="1616257" y="3289867"/>
                </a:lnTo>
                <a:lnTo>
                  <a:pt x="1576116" y="3287560"/>
                </a:lnTo>
                <a:lnTo>
                  <a:pt x="1536429" y="3284863"/>
                </a:lnTo>
                <a:lnTo>
                  <a:pt x="1497182" y="3281738"/>
                </a:lnTo>
                <a:lnTo>
                  <a:pt x="1458359" y="3278148"/>
                </a:lnTo>
                <a:lnTo>
                  <a:pt x="1419947" y="3274053"/>
                </a:lnTo>
                <a:lnTo>
                  <a:pt x="1381930" y="3269417"/>
                </a:lnTo>
                <a:lnTo>
                  <a:pt x="1307023" y="3258366"/>
                </a:lnTo>
                <a:lnTo>
                  <a:pt x="1233523" y="3244691"/>
                </a:lnTo>
                <a:lnTo>
                  <a:pt x="1161312" y="3228086"/>
                </a:lnTo>
                <a:lnTo>
                  <a:pt x="1090273" y="3208247"/>
                </a:lnTo>
                <a:lnTo>
                  <a:pt x="1020289" y="3184869"/>
                </a:lnTo>
                <a:lnTo>
                  <a:pt x="951243" y="3157648"/>
                </a:lnTo>
                <a:lnTo>
                  <a:pt x="883017" y="3126280"/>
                </a:lnTo>
                <a:lnTo>
                  <a:pt x="815494" y="3090458"/>
                </a:lnTo>
                <a:lnTo>
                  <a:pt x="781960" y="3070783"/>
                </a:lnTo>
                <a:lnTo>
                  <a:pt x="748558" y="3049880"/>
                </a:lnTo>
                <a:lnTo>
                  <a:pt x="715273" y="3027711"/>
                </a:lnTo>
                <a:lnTo>
                  <a:pt x="682090" y="3004239"/>
                </a:lnTo>
                <a:lnTo>
                  <a:pt x="648996" y="2979425"/>
                </a:lnTo>
                <a:lnTo>
                  <a:pt x="615975" y="2953232"/>
                </a:lnTo>
                <a:lnTo>
                  <a:pt x="583012" y="2925621"/>
                </a:lnTo>
                <a:lnTo>
                  <a:pt x="550094" y="2896554"/>
                </a:lnTo>
                <a:lnTo>
                  <a:pt x="517205" y="2865993"/>
                </a:lnTo>
                <a:lnTo>
                  <a:pt x="484331" y="2833900"/>
                </a:lnTo>
                <a:lnTo>
                  <a:pt x="450925" y="2799523"/>
                </a:lnTo>
                <a:lnTo>
                  <a:pt x="418713" y="2764413"/>
                </a:lnTo>
                <a:lnTo>
                  <a:pt x="387694" y="2728597"/>
                </a:lnTo>
                <a:lnTo>
                  <a:pt x="357868" y="2692101"/>
                </a:lnTo>
                <a:lnTo>
                  <a:pt x="329236" y="2654953"/>
                </a:lnTo>
                <a:lnTo>
                  <a:pt x="301796" y="2617178"/>
                </a:lnTo>
                <a:lnTo>
                  <a:pt x="275550" y="2578805"/>
                </a:lnTo>
                <a:lnTo>
                  <a:pt x="250497" y="2539858"/>
                </a:lnTo>
                <a:lnTo>
                  <a:pt x="226637" y="2500365"/>
                </a:lnTo>
                <a:lnTo>
                  <a:pt x="203970" y="2460352"/>
                </a:lnTo>
                <a:lnTo>
                  <a:pt x="182497" y="2419847"/>
                </a:lnTo>
                <a:lnTo>
                  <a:pt x="162216" y="2378875"/>
                </a:lnTo>
                <a:lnTo>
                  <a:pt x="143129" y="2337463"/>
                </a:lnTo>
                <a:lnTo>
                  <a:pt x="125235" y="2295639"/>
                </a:lnTo>
                <a:lnTo>
                  <a:pt x="108534" y="2253428"/>
                </a:lnTo>
                <a:lnTo>
                  <a:pt x="93026" y="2210857"/>
                </a:lnTo>
                <a:lnTo>
                  <a:pt x="78712" y="2167953"/>
                </a:lnTo>
                <a:lnTo>
                  <a:pt x="65590" y="2124743"/>
                </a:lnTo>
                <a:lnTo>
                  <a:pt x="53662" y="2081253"/>
                </a:lnTo>
                <a:lnTo>
                  <a:pt x="42927" y="2037510"/>
                </a:lnTo>
                <a:lnTo>
                  <a:pt x="33385" y="1993540"/>
                </a:lnTo>
                <a:lnTo>
                  <a:pt x="25036" y="1949370"/>
                </a:lnTo>
                <a:lnTo>
                  <a:pt x="17880" y="1905027"/>
                </a:lnTo>
                <a:lnTo>
                  <a:pt x="11918" y="1860538"/>
                </a:lnTo>
                <a:lnTo>
                  <a:pt x="7149" y="1815928"/>
                </a:lnTo>
                <a:lnTo>
                  <a:pt x="3572" y="1771226"/>
                </a:lnTo>
                <a:lnTo>
                  <a:pt x="1189" y="1726456"/>
                </a:lnTo>
                <a:lnTo>
                  <a:pt x="0" y="1681647"/>
                </a:lnTo>
                <a:lnTo>
                  <a:pt x="3" y="1636824"/>
                </a:lnTo>
                <a:lnTo>
                  <a:pt x="1199" y="1592014"/>
                </a:lnTo>
                <a:lnTo>
                  <a:pt x="3589" y="1547244"/>
                </a:lnTo>
                <a:lnTo>
                  <a:pt x="7171" y="1502541"/>
                </a:lnTo>
                <a:lnTo>
                  <a:pt x="11947" y="1457931"/>
                </a:lnTo>
                <a:lnTo>
                  <a:pt x="17916" y="1413440"/>
                </a:lnTo>
                <a:lnTo>
                  <a:pt x="25078" y="1369096"/>
                </a:lnTo>
                <a:lnTo>
                  <a:pt x="33433" y="1324925"/>
                </a:lnTo>
                <a:lnTo>
                  <a:pt x="42981" y="1280954"/>
                </a:lnTo>
                <a:lnTo>
                  <a:pt x="53723" y="1237209"/>
                </a:lnTo>
                <a:lnTo>
                  <a:pt x="65657" y="1193718"/>
                </a:lnTo>
                <a:lnTo>
                  <a:pt x="78785" y="1150506"/>
                </a:lnTo>
                <a:lnTo>
                  <a:pt x="93106" y="1107600"/>
                </a:lnTo>
                <a:lnTo>
                  <a:pt x="108620" y="1065027"/>
                </a:lnTo>
                <a:lnTo>
                  <a:pt x="125327" y="1022813"/>
                </a:lnTo>
                <a:lnTo>
                  <a:pt x="143227" y="980986"/>
                </a:lnTo>
                <a:lnTo>
                  <a:pt x="162320" y="939572"/>
                </a:lnTo>
                <a:lnTo>
                  <a:pt x="182606" y="898597"/>
                </a:lnTo>
                <a:lnTo>
                  <a:pt x="204086" y="858089"/>
                </a:lnTo>
                <a:lnTo>
                  <a:pt x="226758" y="818073"/>
                </a:lnTo>
                <a:lnTo>
                  <a:pt x="250624" y="778576"/>
                </a:lnTo>
                <a:lnTo>
                  <a:pt x="275683" y="739626"/>
                </a:lnTo>
                <a:lnTo>
                  <a:pt x="301934" y="701248"/>
                </a:lnTo>
                <a:lnTo>
                  <a:pt x="329379" y="663470"/>
                </a:lnTo>
                <a:lnTo>
                  <a:pt x="358017" y="626317"/>
                </a:lnTo>
                <a:lnTo>
                  <a:pt x="387848" y="589818"/>
                </a:lnTo>
                <a:lnTo>
                  <a:pt x="418873" y="553997"/>
                </a:lnTo>
                <a:lnTo>
                  <a:pt x="451090" y="518882"/>
                </a:lnTo>
                <a:lnTo>
                  <a:pt x="484500" y="484500"/>
                </a:lnTo>
                <a:lnTo>
                  <a:pt x="518882" y="451090"/>
                </a:lnTo>
                <a:lnTo>
                  <a:pt x="553997" y="418873"/>
                </a:lnTo>
                <a:lnTo>
                  <a:pt x="589818" y="387848"/>
                </a:lnTo>
                <a:lnTo>
                  <a:pt x="626317" y="358017"/>
                </a:lnTo>
                <a:lnTo>
                  <a:pt x="663470" y="329379"/>
                </a:lnTo>
                <a:lnTo>
                  <a:pt x="701248" y="301934"/>
                </a:lnTo>
                <a:lnTo>
                  <a:pt x="739626" y="275683"/>
                </a:lnTo>
                <a:lnTo>
                  <a:pt x="778576" y="250624"/>
                </a:lnTo>
                <a:lnTo>
                  <a:pt x="818073" y="226758"/>
                </a:lnTo>
                <a:lnTo>
                  <a:pt x="858089" y="204086"/>
                </a:lnTo>
                <a:lnTo>
                  <a:pt x="898597" y="182606"/>
                </a:lnTo>
                <a:lnTo>
                  <a:pt x="939572" y="162320"/>
                </a:lnTo>
                <a:lnTo>
                  <a:pt x="980986" y="143227"/>
                </a:lnTo>
                <a:lnTo>
                  <a:pt x="1022813" y="125327"/>
                </a:lnTo>
                <a:lnTo>
                  <a:pt x="1065027" y="108620"/>
                </a:lnTo>
                <a:lnTo>
                  <a:pt x="1107600" y="93106"/>
                </a:lnTo>
                <a:lnTo>
                  <a:pt x="1150506" y="78785"/>
                </a:lnTo>
                <a:lnTo>
                  <a:pt x="1193718" y="65657"/>
                </a:lnTo>
                <a:lnTo>
                  <a:pt x="1237209" y="53723"/>
                </a:lnTo>
                <a:lnTo>
                  <a:pt x="1280954" y="42981"/>
                </a:lnTo>
                <a:lnTo>
                  <a:pt x="1324925" y="33433"/>
                </a:lnTo>
                <a:lnTo>
                  <a:pt x="1369096" y="25078"/>
                </a:lnTo>
                <a:lnTo>
                  <a:pt x="1413440" y="17916"/>
                </a:lnTo>
                <a:lnTo>
                  <a:pt x="1457931" y="11947"/>
                </a:lnTo>
                <a:lnTo>
                  <a:pt x="1502541" y="7171"/>
                </a:lnTo>
                <a:lnTo>
                  <a:pt x="1547244" y="3589"/>
                </a:lnTo>
                <a:lnTo>
                  <a:pt x="1592014" y="1199"/>
                </a:lnTo>
                <a:lnTo>
                  <a:pt x="1636824" y="3"/>
                </a:lnTo>
                <a:lnTo>
                  <a:pt x="1681647" y="0"/>
                </a:lnTo>
                <a:lnTo>
                  <a:pt x="1726456" y="1189"/>
                </a:lnTo>
                <a:lnTo>
                  <a:pt x="1771226" y="3572"/>
                </a:lnTo>
                <a:lnTo>
                  <a:pt x="1815928" y="7149"/>
                </a:lnTo>
                <a:lnTo>
                  <a:pt x="1860538" y="11918"/>
                </a:lnTo>
                <a:lnTo>
                  <a:pt x="1905027" y="17880"/>
                </a:lnTo>
                <a:lnTo>
                  <a:pt x="1949370" y="25036"/>
                </a:lnTo>
                <a:lnTo>
                  <a:pt x="1993540" y="33385"/>
                </a:lnTo>
                <a:lnTo>
                  <a:pt x="2037510" y="42927"/>
                </a:lnTo>
                <a:lnTo>
                  <a:pt x="2081253" y="53662"/>
                </a:lnTo>
                <a:lnTo>
                  <a:pt x="2124743" y="65590"/>
                </a:lnTo>
                <a:lnTo>
                  <a:pt x="2167953" y="78712"/>
                </a:lnTo>
                <a:lnTo>
                  <a:pt x="2210857" y="93026"/>
                </a:lnTo>
                <a:lnTo>
                  <a:pt x="2253428" y="108534"/>
                </a:lnTo>
                <a:lnTo>
                  <a:pt x="2295639" y="125235"/>
                </a:lnTo>
                <a:lnTo>
                  <a:pt x="2337463" y="143129"/>
                </a:lnTo>
                <a:lnTo>
                  <a:pt x="2378875" y="162216"/>
                </a:lnTo>
                <a:lnTo>
                  <a:pt x="2419847" y="182497"/>
                </a:lnTo>
                <a:lnTo>
                  <a:pt x="2460352" y="203970"/>
                </a:lnTo>
                <a:lnTo>
                  <a:pt x="2500365" y="226637"/>
                </a:lnTo>
                <a:lnTo>
                  <a:pt x="2539858" y="250497"/>
                </a:lnTo>
                <a:lnTo>
                  <a:pt x="2578805" y="275550"/>
                </a:lnTo>
                <a:lnTo>
                  <a:pt x="2617178" y="301796"/>
                </a:lnTo>
                <a:lnTo>
                  <a:pt x="2654953" y="329236"/>
                </a:lnTo>
                <a:lnTo>
                  <a:pt x="2692101" y="357868"/>
                </a:lnTo>
                <a:lnTo>
                  <a:pt x="2728597" y="387694"/>
                </a:lnTo>
                <a:lnTo>
                  <a:pt x="2764413" y="418713"/>
                </a:lnTo>
                <a:lnTo>
                  <a:pt x="2799523" y="450925"/>
                </a:lnTo>
                <a:lnTo>
                  <a:pt x="2833900" y="484331"/>
                </a:lnTo>
                <a:lnTo>
                  <a:pt x="2865993" y="517205"/>
                </a:lnTo>
                <a:lnTo>
                  <a:pt x="2896554" y="550094"/>
                </a:lnTo>
                <a:lnTo>
                  <a:pt x="2925621" y="583012"/>
                </a:lnTo>
                <a:lnTo>
                  <a:pt x="2953232" y="615975"/>
                </a:lnTo>
                <a:lnTo>
                  <a:pt x="2979425" y="648996"/>
                </a:lnTo>
                <a:lnTo>
                  <a:pt x="3004239" y="682090"/>
                </a:lnTo>
                <a:lnTo>
                  <a:pt x="3027711" y="715273"/>
                </a:lnTo>
                <a:lnTo>
                  <a:pt x="3049880" y="748558"/>
                </a:lnTo>
                <a:lnTo>
                  <a:pt x="3070783" y="781960"/>
                </a:lnTo>
                <a:lnTo>
                  <a:pt x="3090458" y="815494"/>
                </a:lnTo>
                <a:lnTo>
                  <a:pt x="3108945" y="849175"/>
                </a:lnTo>
                <a:lnTo>
                  <a:pt x="3142502" y="917034"/>
                </a:lnTo>
                <a:lnTo>
                  <a:pt x="3171758" y="985656"/>
                </a:lnTo>
                <a:lnTo>
                  <a:pt x="3197020" y="1055157"/>
                </a:lnTo>
                <a:lnTo>
                  <a:pt x="3218590" y="1125654"/>
                </a:lnTo>
                <a:lnTo>
                  <a:pt x="3236774" y="1197264"/>
                </a:lnTo>
                <a:lnTo>
                  <a:pt x="3251876" y="1270105"/>
                </a:lnTo>
                <a:lnTo>
                  <a:pt x="3264201" y="1344293"/>
                </a:lnTo>
                <a:lnTo>
                  <a:pt x="3274053" y="1419947"/>
                </a:lnTo>
                <a:lnTo>
                  <a:pt x="3278148" y="1458359"/>
                </a:lnTo>
                <a:lnTo>
                  <a:pt x="3281738" y="1497182"/>
                </a:lnTo>
                <a:lnTo>
                  <a:pt x="3284863" y="1536429"/>
                </a:lnTo>
                <a:lnTo>
                  <a:pt x="3287560" y="1576116"/>
                </a:lnTo>
                <a:lnTo>
                  <a:pt x="3289867" y="1616257"/>
                </a:lnTo>
                <a:lnTo>
                  <a:pt x="3291823" y="1656867"/>
                </a:lnTo>
                <a:lnTo>
                  <a:pt x="3293465" y="1697960"/>
                </a:lnTo>
                <a:lnTo>
                  <a:pt x="3294832" y="1739551"/>
                </a:lnTo>
                <a:lnTo>
                  <a:pt x="3295962" y="1781655"/>
                </a:lnTo>
                <a:lnTo>
                  <a:pt x="3297661" y="1867459"/>
                </a:lnTo>
                <a:lnTo>
                  <a:pt x="3301733" y="2186074"/>
                </a:lnTo>
                <a:lnTo>
                  <a:pt x="3303616" y="2282818"/>
                </a:lnTo>
                <a:lnTo>
                  <a:pt x="3304868" y="2332216"/>
                </a:lnTo>
                <a:lnTo>
                  <a:pt x="3306378" y="2382317"/>
                </a:lnTo>
                <a:lnTo>
                  <a:pt x="3308184" y="2433135"/>
                </a:lnTo>
                <a:lnTo>
                  <a:pt x="3310323" y="2484686"/>
                </a:lnTo>
                <a:lnTo>
                  <a:pt x="3312835" y="2536983"/>
                </a:lnTo>
                <a:lnTo>
                  <a:pt x="3315756" y="2590042"/>
                </a:lnTo>
                <a:lnTo>
                  <a:pt x="3319126" y="2643878"/>
                </a:lnTo>
                <a:lnTo>
                  <a:pt x="3322982" y="2698504"/>
                </a:lnTo>
                <a:lnTo>
                  <a:pt x="3327362" y="2753936"/>
                </a:lnTo>
                <a:lnTo>
                  <a:pt x="3332305" y="2810188"/>
                </a:lnTo>
                <a:lnTo>
                  <a:pt x="3337848" y="2867275"/>
                </a:lnTo>
                <a:lnTo>
                  <a:pt x="3344029" y="2925211"/>
                </a:lnTo>
                <a:lnTo>
                  <a:pt x="3350887" y="2984011"/>
                </a:lnTo>
                <a:lnTo>
                  <a:pt x="3358460" y="3043690"/>
                </a:lnTo>
                <a:lnTo>
                  <a:pt x="3366786" y="3104263"/>
                </a:lnTo>
                <a:lnTo>
                  <a:pt x="3375902" y="3165743"/>
                </a:lnTo>
                <a:lnTo>
                  <a:pt x="3385848" y="3228146"/>
                </a:lnTo>
                <a:lnTo>
                  <a:pt x="3396660" y="3291487"/>
                </a:lnTo>
                <a:lnTo>
                  <a:pt x="3408377" y="3355779"/>
                </a:lnTo>
                <a:lnTo>
                  <a:pt x="3421037" y="3421033"/>
                </a:lnTo>
                <a:close/>
              </a:path>
            </a:pathLst>
          </a:custGeom>
          <a:solidFill>
            <a:srgbClr val="C2D9C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700454" y="6072767"/>
            <a:ext cx="3421379" cy="3421379"/>
          </a:xfrm>
          <a:custGeom>
            <a:avLst/>
            <a:gdLst/>
            <a:ahLst/>
            <a:cxnLst/>
            <a:rect l="l" t="t" r="r" b="b"/>
            <a:pathLst>
              <a:path w="3421380" h="3421379">
                <a:moveTo>
                  <a:pt x="846" y="0"/>
                </a:moveTo>
                <a:lnTo>
                  <a:pt x="0" y="846"/>
                </a:lnTo>
                <a:lnTo>
                  <a:pt x="12456" y="65055"/>
                </a:lnTo>
                <a:lnTo>
                  <a:pt x="24174" y="129347"/>
                </a:lnTo>
                <a:lnTo>
                  <a:pt x="34986" y="192688"/>
                </a:lnTo>
                <a:lnTo>
                  <a:pt x="44932" y="255091"/>
                </a:lnTo>
                <a:lnTo>
                  <a:pt x="54048" y="316571"/>
                </a:lnTo>
                <a:lnTo>
                  <a:pt x="62374" y="377144"/>
                </a:lnTo>
                <a:lnTo>
                  <a:pt x="69946" y="436823"/>
                </a:lnTo>
                <a:lnTo>
                  <a:pt x="76804" y="495623"/>
                </a:lnTo>
                <a:lnTo>
                  <a:pt x="82986" y="553559"/>
                </a:lnTo>
                <a:lnTo>
                  <a:pt x="88529" y="610646"/>
                </a:lnTo>
                <a:lnTo>
                  <a:pt x="93472" y="666898"/>
                </a:lnTo>
                <a:lnTo>
                  <a:pt x="97852" y="722330"/>
                </a:lnTo>
                <a:lnTo>
                  <a:pt x="101708" y="776956"/>
                </a:lnTo>
                <a:lnTo>
                  <a:pt x="105077" y="830791"/>
                </a:lnTo>
                <a:lnTo>
                  <a:pt x="107999" y="883850"/>
                </a:lnTo>
                <a:lnTo>
                  <a:pt x="110510" y="936148"/>
                </a:lnTo>
                <a:lnTo>
                  <a:pt x="112650" y="987699"/>
                </a:lnTo>
                <a:lnTo>
                  <a:pt x="114456" y="1038517"/>
                </a:lnTo>
                <a:lnTo>
                  <a:pt x="115965" y="1088618"/>
                </a:lnTo>
                <a:lnTo>
                  <a:pt x="117218" y="1138015"/>
                </a:lnTo>
                <a:lnTo>
                  <a:pt x="119101" y="1234760"/>
                </a:lnTo>
                <a:lnTo>
                  <a:pt x="123172" y="1553375"/>
                </a:lnTo>
                <a:lnTo>
                  <a:pt x="124872" y="1639179"/>
                </a:lnTo>
                <a:lnTo>
                  <a:pt x="126001" y="1681283"/>
                </a:lnTo>
                <a:lnTo>
                  <a:pt x="127368" y="1722874"/>
                </a:lnTo>
                <a:lnTo>
                  <a:pt x="129011" y="1763967"/>
                </a:lnTo>
                <a:lnTo>
                  <a:pt x="130967" y="1804576"/>
                </a:lnTo>
                <a:lnTo>
                  <a:pt x="133274" y="1844717"/>
                </a:lnTo>
                <a:lnTo>
                  <a:pt x="135971" y="1884404"/>
                </a:lnTo>
                <a:lnTo>
                  <a:pt x="139096" y="1923652"/>
                </a:lnTo>
                <a:lnTo>
                  <a:pt x="142686" y="1962475"/>
                </a:lnTo>
                <a:lnTo>
                  <a:pt x="146780" y="2000887"/>
                </a:lnTo>
                <a:lnTo>
                  <a:pt x="151417" y="2038904"/>
                </a:lnTo>
                <a:lnTo>
                  <a:pt x="162467" y="2113810"/>
                </a:lnTo>
                <a:lnTo>
                  <a:pt x="176143" y="2187310"/>
                </a:lnTo>
                <a:lnTo>
                  <a:pt x="192748" y="2259521"/>
                </a:lnTo>
                <a:lnTo>
                  <a:pt x="212587" y="2330560"/>
                </a:lnTo>
                <a:lnTo>
                  <a:pt x="235964" y="2400544"/>
                </a:lnTo>
                <a:lnTo>
                  <a:pt x="263185" y="2469591"/>
                </a:lnTo>
                <a:lnTo>
                  <a:pt x="294554" y="2537817"/>
                </a:lnTo>
                <a:lnTo>
                  <a:pt x="330375" y="2605340"/>
                </a:lnTo>
                <a:lnTo>
                  <a:pt x="350051" y="2638874"/>
                </a:lnTo>
                <a:lnTo>
                  <a:pt x="370954" y="2672276"/>
                </a:lnTo>
                <a:lnTo>
                  <a:pt x="393123" y="2705561"/>
                </a:lnTo>
                <a:lnTo>
                  <a:pt x="416595" y="2738743"/>
                </a:lnTo>
                <a:lnTo>
                  <a:pt x="441408" y="2771838"/>
                </a:lnTo>
                <a:lnTo>
                  <a:pt x="467602" y="2804859"/>
                </a:lnTo>
                <a:lnTo>
                  <a:pt x="495213" y="2837821"/>
                </a:lnTo>
                <a:lnTo>
                  <a:pt x="524280" y="2870740"/>
                </a:lnTo>
                <a:lnTo>
                  <a:pt x="554841" y="2903629"/>
                </a:lnTo>
                <a:lnTo>
                  <a:pt x="586934" y="2936503"/>
                </a:lnTo>
                <a:lnTo>
                  <a:pt x="621311" y="2969908"/>
                </a:lnTo>
                <a:lnTo>
                  <a:pt x="656421" y="3002120"/>
                </a:lnTo>
                <a:lnTo>
                  <a:pt x="692237" y="3033139"/>
                </a:lnTo>
                <a:lnTo>
                  <a:pt x="728733" y="3062965"/>
                </a:lnTo>
                <a:lnTo>
                  <a:pt x="765881" y="3091598"/>
                </a:lnTo>
                <a:lnTo>
                  <a:pt x="803655" y="3119037"/>
                </a:lnTo>
                <a:lnTo>
                  <a:pt x="842029" y="3145284"/>
                </a:lnTo>
                <a:lnTo>
                  <a:pt x="880976" y="3170337"/>
                </a:lnTo>
                <a:lnTo>
                  <a:pt x="920469" y="3194197"/>
                </a:lnTo>
                <a:lnTo>
                  <a:pt x="960482" y="3216864"/>
                </a:lnTo>
                <a:lnTo>
                  <a:pt x="1000987" y="3238337"/>
                </a:lnTo>
                <a:lnTo>
                  <a:pt x="1041959" y="3258618"/>
                </a:lnTo>
                <a:lnTo>
                  <a:pt x="1083371" y="3277705"/>
                </a:lnTo>
                <a:lnTo>
                  <a:pt x="1125195" y="3295599"/>
                </a:lnTo>
                <a:lnTo>
                  <a:pt x="1167406" y="3312300"/>
                </a:lnTo>
                <a:lnTo>
                  <a:pt x="1209977" y="3327808"/>
                </a:lnTo>
                <a:lnTo>
                  <a:pt x="1252880" y="3342122"/>
                </a:lnTo>
                <a:lnTo>
                  <a:pt x="1296091" y="3355244"/>
                </a:lnTo>
                <a:lnTo>
                  <a:pt x="1339581" y="3367172"/>
                </a:lnTo>
                <a:lnTo>
                  <a:pt x="1383324" y="3377907"/>
                </a:lnTo>
                <a:lnTo>
                  <a:pt x="1427294" y="3387449"/>
                </a:lnTo>
                <a:lnTo>
                  <a:pt x="1471463" y="3395798"/>
                </a:lnTo>
                <a:lnTo>
                  <a:pt x="1515806" y="3402953"/>
                </a:lnTo>
                <a:lnTo>
                  <a:pt x="1560296" y="3408916"/>
                </a:lnTo>
                <a:lnTo>
                  <a:pt x="1604905" y="3413685"/>
                </a:lnTo>
                <a:lnTo>
                  <a:pt x="1649608" y="3417261"/>
                </a:lnTo>
                <a:lnTo>
                  <a:pt x="1694378" y="3419644"/>
                </a:lnTo>
                <a:lnTo>
                  <a:pt x="1739187" y="3420834"/>
                </a:lnTo>
                <a:lnTo>
                  <a:pt x="1784010" y="3420831"/>
                </a:lnTo>
                <a:lnTo>
                  <a:pt x="1828820" y="3419635"/>
                </a:lnTo>
                <a:lnTo>
                  <a:pt x="1873590" y="3417245"/>
                </a:lnTo>
                <a:lnTo>
                  <a:pt x="1918293" y="3413662"/>
                </a:lnTo>
                <a:lnTo>
                  <a:pt x="1962903" y="3408887"/>
                </a:lnTo>
                <a:lnTo>
                  <a:pt x="2007394" y="3402918"/>
                </a:lnTo>
                <a:lnTo>
                  <a:pt x="2051738" y="3395756"/>
                </a:lnTo>
                <a:lnTo>
                  <a:pt x="2095908" y="3387401"/>
                </a:lnTo>
                <a:lnTo>
                  <a:pt x="2139879" y="3377852"/>
                </a:lnTo>
                <a:lnTo>
                  <a:pt x="2183624" y="3367111"/>
                </a:lnTo>
                <a:lnTo>
                  <a:pt x="2227116" y="3355176"/>
                </a:lnTo>
                <a:lnTo>
                  <a:pt x="2270328" y="3342049"/>
                </a:lnTo>
                <a:lnTo>
                  <a:pt x="2313234" y="3327728"/>
                </a:lnTo>
                <a:lnTo>
                  <a:pt x="2355807" y="3312214"/>
                </a:lnTo>
                <a:lnTo>
                  <a:pt x="2398020" y="3295507"/>
                </a:lnTo>
                <a:lnTo>
                  <a:pt x="2439847" y="3277607"/>
                </a:lnTo>
                <a:lnTo>
                  <a:pt x="2481262" y="3258514"/>
                </a:lnTo>
                <a:lnTo>
                  <a:pt x="2522236" y="3238227"/>
                </a:lnTo>
                <a:lnTo>
                  <a:pt x="2562745" y="3216748"/>
                </a:lnTo>
                <a:lnTo>
                  <a:pt x="2602761" y="3194075"/>
                </a:lnTo>
                <a:lnTo>
                  <a:pt x="2642257" y="3170210"/>
                </a:lnTo>
                <a:lnTo>
                  <a:pt x="2681208" y="3145151"/>
                </a:lnTo>
                <a:lnTo>
                  <a:pt x="2719586" y="3118899"/>
                </a:lnTo>
                <a:lnTo>
                  <a:pt x="2757364" y="3091454"/>
                </a:lnTo>
                <a:lnTo>
                  <a:pt x="2794516" y="3062816"/>
                </a:lnTo>
                <a:lnTo>
                  <a:pt x="2831016" y="3032985"/>
                </a:lnTo>
                <a:lnTo>
                  <a:pt x="2866837" y="3001961"/>
                </a:lnTo>
                <a:lnTo>
                  <a:pt x="2901951" y="2969744"/>
                </a:lnTo>
                <a:lnTo>
                  <a:pt x="2936333" y="2936333"/>
                </a:lnTo>
                <a:lnTo>
                  <a:pt x="2969744" y="2901951"/>
                </a:lnTo>
                <a:lnTo>
                  <a:pt x="3001961" y="2866837"/>
                </a:lnTo>
                <a:lnTo>
                  <a:pt x="3032985" y="2831016"/>
                </a:lnTo>
                <a:lnTo>
                  <a:pt x="3062816" y="2794516"/>
                </a:lnTo>
                <a:lnTo>
                  <a:pt x="3091454" y="2757364"/>
                </a:lnTo>
                <a:lnTo>
                  <a:pt x="3118899" y="2719586"/>
                </a:lnTo>
                <a:lnTo>
                  <a:pt x="3145151" y="2681208"/>
                </a:lnTo>
                <a:lnTo>
                  <a:pt x="3170210" y="2642257"/>
                </a:lnTo>
                <a:lnTo>
                  <a:pt x="3194075" y="2602761"/>
                </a:lnTo>
                <a:lnTo>
                  <a:pt x="3216748" y="2562745"/>
                </a:lnTo>
                <a:lnTo>
                  <a:pt x="3238227" y="2522236"/>
                </a:lnTo>
                <a:lnTo>
                  <a:pt x="3258514" y="2481262"/>
                </a:lnTo>
                <a:lnTo>
                  <a:pt x="3277607" y="2439847"/>
                </a:lnTo>
                <a:lnTo>
                  <a:pt x="3295507" y="2398020"/>
                </a:lnTo>
                <a:lnTo>
                  <a:pt x="3312214" y="2355807"/>
                </a:lnTo>
                <a:lnTo>
                  <a:pt x="3327728" y="2313234"/>
                </a:lnTo>
                <a:lnTo>
                  <a:pt x="3342049" y="2270328"/>
                </a:lnTo>
                <a:lnTo>
                  <a:pt x="3355176" y="2227116"/>
                </a:lnTo>
                <a:lnTo>
                  <a:pt x="3367111" y="2183624"/>
                </a:lnTo>
                <a:lnTo>
                  <a:pt x="3377852" y="2139879"/>
                </a:lnTo>
                <a:lnTo>
                  <a:pt x="3387401" y="2095908"/>
                </a:lnTo>
                <a:lnTo>
                  <a:pt x="3395756" y="2051738"/>
                </a:lnTo>
                <a:lnTo>
                  <a:pt x="3402918" y="2007394"/>
                </a:lnTo>
                <a:lnTo>
                  <a:pt x="3408887" y="1962903"/>
                </a:lnTo>
                <a:lnTo>
                  <a:pt x="3413662" y="1918293"/>
                </a:lnTo>
                <a:lnTo>
                  <a:pt x="3417245" y="1873590"/>
                </a:lnTo>
                <a:lnTo>
                  <a:pt x="3419635" y="1828820"/>
                </a:lnTo>
                <a:lnTo>
                  <a:pt x="3420831" y="1784010"/>
                </a:lnTo>
                <a:lnTo>
                  <a:pt x="3420834" y="1739187"/>
                </a:lnTo>
                <a:lnTo>
                  <a:pt x="3419644" y="1694378"/>
                </a:lnTo>
                <a:lnTo>
                  <a:pt x="3417261" y="1649608"/>
                </a:lnTo>
                <a:lnTo>
                  <a:pt x="3413685" y="1604905"/>
                </a:lnTo>
                <a:lnTo>
                  <a:pt x="3408916" y="1560296"/>
                </a:lnTo>
                <a:lnTo>
                  <a:pt x="3402953" y="1515806"/>
                </a:lnTo>
                <a:lnTo>
                  <a:pt x="3395798" y="1471463"/>
                </a:lnTo>
                <a:lnTo>
                  <a:pt x="3387449" y="1427294"/>
                </a:lnTo>
                <a:lnTo>
                  <a:pt x="3377907" y="1383324"/>
                </a:lnTo>
                <a:lnTo>
                  <a:pt x="3367172" y="1339581"/>
                </a:lnTo>
                <a:lnTo>
                  <a:pt x="3355244" y="1296091"/>
                </a:lnTo>
                <a:lnTo>
                  <a:pt x="3342122" y="1252880"/>
                </a:lnTo>
                <a:lnTo>
                  <a:pt x="3327808" y="1209977"/>
                </a:lnTo>
                <a:lnTo>
                  <a:pt x="3312300" y="1167406"/>
                </a:lnTo>
                <a:lnTo>
                  <a:pt x="3295599" y="1125195"/>
                </a:lnTo>
                <a:lnTo>
                  <a:pt x="3277705" y="1083371"/>
                </a:lnTo>
                <a:lnTo>
                  <a:pt x="3258618" y="1041959"/>
                </a:lnTo>
                <a:lnTo>
                  <a:pt x="3238337" y="1000987"/>
                </a:lnTo>
                <a:lnTo>
                  <a:pt x="3216864" y="960482"/>
                </a:lnTo>
                <a:lnTo>
                  <a:pt x="3194197" y="920469"/>
                </a:lnTo>
                <a:lnTo>
                  <a:pt x="3170337" y="880976"/>
                </a:lnTo>
                <a:lnTo>
                  <a:pt x="3145284" y="842029"/>
                </a:lnTo>
                <a:lnTo>
                  <a:pt x="3119037" y="803655"/>
                </a:lnTo>
                <a:lnTo>
                  <a:pt x="3091598" y="765881"/>
                </a:lnTo>
                <a:lnTo>
                  <a:pt x="3062965" y="728733"/>
                </a:lnTo>
                <a:lnTo>
                  <a:pt x="3033139" y="692237"/>
                </a:lnTo>
                <a:lnTo>
                  <a:pt x="3002120" y="656421"/>
                </a:lnTo>
                <a:lnTo>
                  <a:pt x="2969908" y="621311"/>
                </a:lnTo>
                <a:lnTo>
                  <a:pt x="2936503" y="586934"/>
                </a:lnTo>
                <a:lnTo>
                  <a:pt x="2903629" y="554841"/>
                </a:lnTo>
                <a:lnTo>
                  <a:pt x="2870740" y="524280"/>
                </a:lnTo>
                <a:lnTo>
                  <a:pt x="2837821" y="495213"/>
                </a:lnTo>
                <a:lnTo>
                  <a:pt x="2804859" y="467602"/>
                </a:lnTo>
                <a:lnTo>
                  <a:pt x="2771838" y="441408"/>
                </a:lnTo>
                <a:lnTo>
                  <a:pt x="2738743" y="416595"/>
                </a:lnTo>
                <a:lnTo>
                  <a:pt x="2705561" y="393123"/>
                </a:lnTo>
                <a:lnTo>
                  <a:pt x="2672276" y="370954"/>
                </a:lnTo>
                <a:lnTo>
                  <a:pt x="2638874" y="350051"/>
                </a:lnTo>
                <a:lnTo>
                  <a:pt x="2605340" y="330375"/>
                </a:lnTo>
                <a:lnTo>
                  <a:pt x="2571659" y="311889"/>
                </a:lnTo>
                <a:lnTo>
                  <a:pt x="2503799" y="278332"/>
                </a:lnTo>
                <a:lnTo>
                  <a:pt x="2435178" y="249075"/>
                </a:lnTo>
                <a:lnTo>
                  <a:pt x="2365677" y="223814"/>
                </a:lnTo>
                <a:lnTo>
                  <a:pt x="2295180" y="202244"/>
                </a:lnTo>
                <a:lnTo>
                  <a:pt x="2223570" y="184060"/>
                </a:lnTo>
                <a:lnTo>
                  <a:pt x="2150729" y="168958"/>
                </a:lnTo>
                <a:lnTo>
                  <a:pt x="2076540" y="156633"/>
                </a:lnTo>
                <a:lnTo>
                  <a:pt x="2000887" y="146780"/>
                </a:lnTo>
                <a:lnTo>
                  <a:pt x="1962475" y="142686"/>
                </a:lnTo>
                <a:lnTo>
                  <a:pt x="1923652" y="139096"/>
                </a:lnTo>
                <a:lnTo>
                  <a:pt x="1884404" y="135971"/>
                </a:lnTo>
                <a:lnTo>
                  <a:pt x="1844717" y="133274"/>
                </a:lnTo>
                <a:lnTo>
                  <a:pt x="1804576" y="130967"/>
                </a:lnTo>
                <a:lnTo>
                  <a:pt x="1763967" y="129011"/>
                </a:lnTo>
                <a:lnTo>
                  <a:pt x="1722874" y="127368"/>
                </a:lnTo>
                <a:lnTo>
                  <a:pt x="1681283" y="126001"/>
                </a:lnTo>
                <a:lnTo>
                  <a:pt x="1639179" y="124872"/>
                </a:lnTo>
                <a:lnTo>
                  <a:pt x="1553375" y="123172"/>
                </a:lnTo>
                <a:lnTo>
                  <a:pt x="1234760" y="119101"/>
                </a:lnTo>
                <a:lnTo>
                  <a:pt x="1138015" y="117218"/>
                </a:lnTo>
                <a:lnTo>
                  <a:pt x="1088618" y="115965"/>
                </a:lnTo>
                <a:lnTo>
                  <a:pt x="1038517" y="114456"/>
                </a:lnTo>
                <a:lnTo>
                  <a:pt x="987699" y="112650"/>
                </a:lnTo>
                <a:lnTo>
                  <a:pt x="936148" y="110510"/>
                </a:lnTo>
                <a:lnTo>
                  <a:pt x="883850" y="107999"/>
                </a:lnTo>
                <a:lnTo>
                  <a:pt x="830791" y="105077"/>
                </a:lnTo>
                <a:lnTo>
                  <a:pt x="776956" y="101708"/>
                </a:lnTo>
                <a:lnTo>
                  <a:pt x="722330" y="97852"/>
                </a:lnTo>
                <a:lnTo>
                  <a:pt x="666898" y="93472"/>
                </a:lnTo>
                <a:lnTo>
                  <a:pt x="610646" y="88529"/>
                </a:lnTo>
                <a:lnTo>
                  <a:pt x="553559" y="82986"/>
                </a:lnTo>
                <a:lnTo>
                  <a:pt x="495623" y="76804"/>
                </a:lnTo>
                <a:lnTo>
                  <a:pt x="436823" y="69946"/>
                </a:lnTo>
                <a:lnTo>
                  <a:pt x="377144" y="62374"/>
                </a:lnTo>
                <a:lnTo>
                  <a:pt x="316571" y="54048"/>
                </a:lnTo>
                <a:lnTo>
                  <a:pt x="255091" y="44932"/>
                </a:lnTo>
                <a:lnTo>
                  <a:pt x="192688" y="34986"/>
                </a:lnTo>
                <a:lnTo>
                  <a:pt x="129347" y="24174"/>
                </a:lnTo>
                <a:lnTo>
                  <a:pt x="65055" y="12456"/>
                </a:lnTo>
                <a:lnTo>
                  <a:pt x="846" y="0"/>
                </a:lnTo>
                <a:close/>
              </a:path>
            </a:pathLst>
          </a:custGeom>
          <a:solidFill>
            <a:srgbClr val="EDC8B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6084865" y="6048813"/>
            <a:ext cx="3491229" cy="3491229"/>
          </a:xfrm>
          <a:custGeom>
            <a:avLst/>
            <a:gdLst/>
            <a:ahLst/>
            <a:cxnLst/>
            <a:rect l="l" t="t" r="r" b="b"/>
            <a:pathLst>
              <a:path w="3491229" h="3491229">
                <a:moveTo>
                  <a:pt x="341769" y="2813928"/>
                </a:moveTo>
                <a:lnTo>
                  <a:pt x="676792" y="3148951"/>
                </a:lnTo>
                <a:lnTo>
                  <a:pt x="634815" y="3124933"/>
                </a:lnTo>
                <a:lnTo>
                  <a:pt x="365787" y="2855905"/>
                </a:lnTo>
                <a:lnTo>
                  <a:pt x="341769" y="2813928"/>
                </a:lnTo>
                <a:close/>
              </a:path>
              <a:path w="3491229" h="3491229">
                <a:moveTo>
                  <a:pt x="3490731" y="0"/>
                </a:moveTo>
                <a:lnTo>
                  <a:pt x="3471736" y="124688"/>
                </a:lnTo>
                <a:lnTo>
                  <a:pt x="3453232" y="195987"/>
                </a:lnTo>
                <a:lnTo>
                  <a:pt x="3434071" y="320510"/>
                </a:lnTo>
                <a:lnTo>
                  <a:pt x="3433390" y="373711"/>
                </a:lnTo>
                <a:lnTo>
                  <a:pt x="3413852" y="497856"/>
                </a:lnTo>
                <a:lnTo>
                  <a:pt x="3412931" y="550817"/>
                </a:lnTo>
                <a:lnTo>
                  <a:pt x="3402927" y="612656"/>
                </a:lnTo>
                <a:lnTo>
                  <a:pt x="3401790" y="665399"/>
                </a:lnTo>
                <a:lnTo>
                  <a:pt x="3391546" y="726997"/>
                </a:lnTo>
                <a:lnTo>
                  <a:pt x="3386886" y="883982"/>
                </a:lnTo>
                <a:lnTo>
                  <a:pt x="3376025" y="944963"/>
                </a:lnTo>
                <a:lnTo>
                  <a:pt x="3371703" y="1048404"/>
                </a:lnTo>
                <a:lnTo>
                  <a:pt x="3378219" y="1090841"/>
                </a:lnTo>
                <a:lnTo>
                  <a:pt x="3375538" y="1142042"/>
                </a:lnTo>
                <a:lnTo>
                  <a:pt x="3372628" y="1193013"/>
                </a:lnTo>
                <a:lnTo>
                  <a:pt x="3369478" y="1243745"/>
                </a:lnTo>
                <a:lnTo>
                  <a:pt x="3366076" y="1294225"/>
                </a:lnTo>
                <a:lnTo>
                  <a:pt x="3371392" y="1335461"/>
                </a:lnTo>
                <a:lnTo>
                  <a:pt x="3367453" y="1385404"/>
                </a:lnTo>
                <a:lnTo>
                  <a:pt x="3367686" y="1475440"/>
                </a:lnTo>
                <a:lnTo>
                  <a:pt x="3371836" y="1515511"/>
                </a:lnTo>
                <a:lnTo>
                  <a:pt x="3366685" y="1564241"/>
                </a:lnTo>
                <a:lnTo>
                  <a:pt x="3370183" y="1603660"/>
                </a:lnTo>
                <a:lnTo>
                  <a:pt x="3364357" y="1651716"/>
                </a:lnTo>
                <a:lnTo>
                  <a:pt x="3367158" y="1690438"/>
                </a:lnTo>
                <a:lnTo>
                  <a:pt x="3360612" y="1737773"/>
                </a:lnTo>
                <a:lnTo>
                  <a:pt x="3362669" y="1775752"/>
                </a:lnTo>
                <a:lnTo>
                  <a:pt x="3355357" y="1822321"/>
                </a:lnTo>
                <a:lnTo>
                  <a:pt x="3356626" y="1859511"/>
                </a:lnTo>
                <a:lnTo>
                  <a:pt x="3357482" y="1896288"/>
                </a:lnTo>
                <a:lnTo>
                  <a:pt x="3348936" y="1941623"/>
                </a:lnTo>
                <a:lnTo>
                  <a:pt x="3348935" y="1977544"/>
                </a:lnTo>
                <a:lnTo>
                  <a:pt x="3348488" y="2013018"/>
                </a:lnTo>
                <a:lnTo>
                  <a:pt x="3338604" y="2057015"/>
                </a:lnTo>
                <a:lnTo>
                  <a:pt x="3337231" y="2091564"/>
                </a:lnTo>
                <a:lnTo>
                  <a:pt x="3326398" y="2134612"/>
                </a:lnTo>
                <a:lnTo>
                  <a:pt x="3324054" y="2168188"/>
                </a:lnTo>
                <a:lnTo>
                  <a:pt x="3321206" y="2201262"/>
                </a:lnTo>
                <a:lnTo>
                  <a:pt x="3308864" y="2242801"/>
                </a:lnTo>
                <a:lnTo>
                  <a:pt x="3304975" y="2274834"/>
                </a:lnTo>
                <a:lnTo>
                  <a:pt x="3291570" y="2315310"/>
                </a:lnTo>
                <a:lnTo>
                  <a:pt x="3286596" y="2346256"/>
                </a:lnTo>
                <a:lnTo>
                  <a:pt x="3272081" y="2385623"/>
                </a:lnTo>
                <a:lnTo>
                  <a:pt x="3256994" y="2424418"/>
                </a:lnTo>
                <a:lnTo>
                  <a:pt x="3250305" y="2453650"/>
                </a:lnTo>
                <a:lnTo>
                  <a:pt x="3234041" y="2491268"/>
                </a:lnTo>
                <a:lnTo>
                  <a:pt x="3217171" y="2528279"/>
                </a:lnTo>
                <a:lnTo>
                  <a:pt x="3208664" y="2555693"/>
                </a:lnTo>
                <a:lnTo>
                  <a:pt x="3190548" y="2591459"/>
                </a:lnTo>
                <a:lnTo>
                  <a:pt x="3171791" y="2626584"/>
                </a:lnTo>
                <a:lnTo>
                  <a:pt x="3152383" y="2661057"/>
                </a:lnTo>
                <a:lnTo>
                  <a:pt x="3132312" y="2694867"/>
                </a:lnTo>
                <a:lnTo>
                  <a:pt x="3111566" y="2728003"/>
                </a:lnTo>
                <a:lnTo>
                  <a:pt x="3090134" y="2760453"/>
                </a:lnTo>
                <a:lnTo>
                  <a:pt x="3068005" y="2792205"/>
                </a:lnTo>
                <a:lnTo>
                  <a:pt x="3036187" y="2832229"/>
                </a:lnTo>
                <a:lnTo>
                  <a:pt x="3012628" y="2862552"/>
                </a:lnTo>
                <a:lnTo>
                  <a:pt x="2988338" y="2892143"/>
                </a:lnTo>
                <a:lnTo>
                  <a:pt x="2954325" y="2929972"/>
                </a:lnTo>
                <a:lnTo>
                  <a:pt x="2928537" y="2958065"/>
                </a:lnTo>
                <a:lnTo>
                  <a:pt x="2893002" y="2994373"/>
                </a:lnTo>
                <a:lnTo>
                  <a:pt x="2856603" y="3029815"/>
                </a:lnTo>
                <a:lnTo>
                  <a:pt x="2819254" y="3064309"/>
                </a:lnTo>
                <a:lnTo>
                  <a:pt x="2789950" y="3088886"/>
                </a:lnTo>
                <a:lnTo>
                  <a:pt x="2750742" y="3121520"/>
                </a:lnTo>
                <a:lnTo>
                  <a:pt x="2710624" y="3153244"/>
                </a:lnTo>
                <a:lnTo>
                  <a:pt x="2678589" y="3175091"/>
                </a:lnTo>
                <a:lnTo>
                  <a:pt x="2636689" y="3205033"/>
                </a:lnTo>
                <a:lnTo>
                  <a:pt x="2602898" y="3225124"/>
                </a:lnTo>
                <a:lnTo>
                  <a:pt x="2559268" y="3253336"/>
                </a:lnTo>
                <a:lnTo>
                  <a:pt x="2514793" y="3280702"/>
                </a:lnTo>
                <a:lnTo>
                  <a:pt x="2478465" y="3298256"/>
                </a:lnTo>
                <a:lnTo>
                  <a:pt x="2441317" y="3314989"/>
                </a:lnTo>
                <a:lnTo>
                  <a:pt x="2394381" y="3339896"/>
                </a:lnTo>
                <a:lnTo>
                  <a:pt x="2355632" y="3355028"/>
                </a:lnTo>
                <a:lnTo>
                  <a:pt x="2316102" y="3369379"/>
                </a:lnTo>
                <a:lnTo>
                  <a:pt x="2266823" y="3391942"/>
                </a:lnTo>
                <a:lnTo>
                  <a:pt x="2225768" y="3404770"/>
                </a:lnTo>
                <a:lnTo>
                  <a:pt x="2183972" y="3416855"/>
                </a:lnTo>
                <a:lnTo>
                  <a:pt x="2141445" y="3428210"/>
                </a:lnTo>
                <a:lnTo>
                  <a:pt x="2098202" y="3438848"/>
                </a:lnTo>
                <a:lnTo>
                  <a:pt x="2054255" y="3448783"/>
                </a:lnTo>
                <a:lnTo>
                  <a:pt x="2009617" y="3458026"/>
                </a:lnTo>
                <a:lnTo>
                  <a:pt x="1964301" y="3466592"/>
                </a:lnTo>
                <a:lnTo>
                  <a:pt x="1918320" y="3474492"/>
                </a:lnTo>
                <a:lnTo>
                  <a:pt x="1871687" y="3481741"/>
                </a:lnTo>
                <a:lnTo>
                  <a:pt x="1833395" y="3479369"/>
                </a:lnTo>
                <a:lnTo>
                  <a:pt x="1785495" y="3485352"/>
                </a:lnTo>
                <a:lnTo>
                  <a:pt x="1736983" y="3490720"/>
                </a:lnTo>
                <a:lnTo>
                  <a:pt x="1696850" y="3486508"/>
                </a:lnTo>
                <a:lnTo>
                  <a:pt x="1647148" y="3490689"/>
                </a:lnTo>
                <a:lnTo>
                  <a:pt x="1605853" y="3485314"/>
                </a:lnTo>
                <a:lnTo>
                  <a:pt x="1563995" y="3479377"/>
                </a:lnTo>
                <a:lnTo>
                  <a:pt x="1512608" y="3481872"/>
                </a:lnTo>
                <a:lnTo>
                  <a:pt x="1469665" y="3474850"/>
                </a:lnTo>
                <a:lnTo>
                  <a:pt x="1426199" y="3467305"/>
                </a:lnTo>
                <a:lnTo>
                  <a:pt x="1382222" y="3459249"/>
                </a:lnTo>
                <a:lnTo>
                  <a:pt x="1337748" y="3450696"/>
                </a:lnTo>
                <a:lnTo>
                  <a:pt x="1292789" y="3441658"/>
                </a:lnTo>
                <a:lnTo>
                  <a:pt x="1247359" y="3432149"/>
                </a:lnTo>
                <a:lnTo>
                  <a:pt x="1201470" y="3422181"/>
                </a:lnTo>
                <a:lnTo>
                  <a:pt x="1164115" y="3402786"/>
                </a:lnTo>
                <a:lnTo>
                  <a:pt x="1117347" y="3391939"/>
                </a:lnTo>
                <a:lnTo>
                  <a:pt x="1079139" y="3371692"/>
                </a:lnTo>
                <a:lnTo>
                  <a:pt x="1031544" y="3360018"/>
                </a:lnTo>
                <a:lnTo>
                  <a:pt x="953143" y="3317539"/>
                </a:lnTo>
                <a:lnTo>
                  <a:pt x="709511" y="3181670"/>
                </a:lnTo>
                <a:lnTo>
                  <a:pt x="309050" y="2781208"/>
                </a:lnTo>
                <a:lnTo>
                  <a:pt x="173181" y="2537577"/>
                </a:lnTo>
                <a:lnTo>
                  <a:pt x="130702" y="2459176"/>
                </a:lnTo>
                <a:lnTo>
                  <a:pt x="119028" y="2411581"/>
                </a:lnTo>
                <a:lnTo>
                  <a:pt x="98781" y="2373373"/>
                </a:lnTo>
                <a:lnTo>
                  <a:pt x="87933" y="2326605"/>
                </a:lnTo>
                <a:lnTo>
                  <a:pt x="68539" y="2289250"/>
                </a:lnTo>
                <a:lnTo>
                  <a:pt x="58571" y="2243361"/>
                </a:lnTo>
                <a:lnTo>
                  <a:pt x="49062" y="2197931"/>
                </a:lnTo>
                <a:lnTo>
                  <a:pt x="40024" y="2152972"/>
                </a:lnTo>
                <a:lnTo>
                  <a:pt x="31471" y="2108498"/>
                </a:lnTo>
                <a:lnTo>
                  <a:pt x="23415" y="2064521"/>
                </a:lnTo>
                <a:lnTo>
                  <a:pt x="15870" y="2021055"/>
                </a:lnTo>
                <a:lnTo>
                  <a:pt x="8848" y="1978112"/>
                </a:lnTo>
                <a:lnTo>
                  <a:pt x="11343" y="1926725"/>
                </a:lnTo>
                <a:lnTo>
                  <a:pt x="5406" y="1884867"/>
                </a:lnTo>
                <a:lnTo>
                  <a:pt x="31" y="1843572"/>
                </a:lnTo>
                <a:lnTo>
                  <a:pt x="4212" y="1793870"/>
                </a:lnTo>
                <a:lnTo>
                  <a:pt x="0" y="1753737"/>
                </a:lnTo>
                <a:lnTo>
                  <a:pt x="5368" y="1705225"/>
                </a:lnTo>
                <a:lnTo>
                  <a:pt x="11351" y="1657325"/>
                </a:lnTo>
                <a:lnTo>
                  <a:pt x="8979" y="1619033"/>
                </a:lnTo>
                <a:lnTo>
                  <a:pt x="16227" y="1572400"/>
                </a:lnTo>
                <a:lnTo>
                  <a:pt x="24128" y="1526419"/>
                </a:lnTo>
                <a:lnTo>
                  <a:pt x="32694" y="1481103"/>
                </a:lnTo>
                <a:lnTo>
                  <a:pt x="41937" y="1436465"/>
                </a:lnTo>
                <a:lnTo>
                  <a:pt x="51872" y="1392518"/>
                </a:lnTo>
                <a:lnTo>
                  <a:pt x="62510" y="1349275"/>
                </a:lnTo>
                <a:lnTo>
                  <a:pt x="73865" y="1306748"/>
                </a:lnTo>
                <a:lnTo>
                  <a:pt x="85950" y="1264952"/>
                </a:lnTo>
                <a:lnTo>
                  <a:pt x="98778" y="1223897"/>
                </a:lnTo>
                <a:lnTo>
                  <a:pt x="121341" y="1174618"/>
                </a:lnTo>
                <a:lnTo>
                  <a:pt x="135692" y="1135088"/>
                </a:lnTo>
                <a:lnTo>
                  <a:pt x="150824" y="1096339"/>
                </a:lnTo>
                <a:lnTo>
                  <a:pt x="175731" y="1049403"/>
                </a:lnTo>
                <a:lnTo>
                  <a:pt x="192464" y="1012255"/>
                </a:lnTo>
                <a:lnTo>
                  <a:pt x="210018" y="975927"/>
                </a:lnTo>
                <a:lnTo>
                  <a:pt x="237384" y="931452"/>
                </a:lnTo>
                <a:lnTo>
                  <a:pt x="265596" y="887822"/>
                </a:lnTo>
                <a:lnTo>
                  <a:pt x="285687" y="854031"/>
                </a:lnTo>
                <a:lnTo>
                  <a:pt x="315629" y="812131"/>
                </a:lnTo>
                <a:lnTo>
                  <a:pt x="337476" y="780096"/>
                </a:lnTo>
                <a:lnTo>
                  <a:pt x="369200" y="739978"/>
                </a:lnTo>
                <a:lnTo>
                  <a:pt x="401834" y="700770"/>
                </a:lnTo>
                <a:lnTo>
                  <a:pt x="426411" y="671466"/>
                </a:lnTo>
                <a:lnTo>
                  <a:pt x="460905" y="634117"/>
                </a:lnTo>
                <a:lnTo>
                  <a:pt x="496347" y="597718"/>
                </a:lnTo>
                <a:lnTo>
                  <a:pt x="532655" y="562183"/>
                </a:lnTo>
                <a:lnTo>
                  <a:pt x="560748" y="536395"/>
                </a:lnTo>
                <a:lnTo>
                  <a:pt x="598577" y="502382"/>
                </a:lnTo>
                <a:lnTo>
                  <a:pt x="628168" y="478092"/>
                </a:lnTo>
                <a:lnTo>
                  <a:pt x="658491" y="454533"/>
                </a:lnTo>
                <a:lnTo>
                  <a:pt x="698515" y="422715"/>
                </a:lnTo>
                <a:lnTo>
                  <a:pt x="730267" y="400586"/>
                </a:lnTo>
                <a:lnTo>
                  <a:pt x="762717" y="379154"/>
                </a:lnTo>
                <a:lnTo>
                  <a:pt x="795853" y="358408"/>
                </a:lnTo>
                <a:lnTo>
                  <a:pt x="829663" y="338337"/>
                </a:lnTo>
                <a:lnTo>
                  <a:pt x="864136" y="318928"/>
                </a:lnTo>
                <a:lnTo>
                  <a:pt x="899261" y="300172"/>
                </a:lnTo>
                <a:lnTo>
                  <a:pt x="935027" y="282056"/>
                </a:lnTo>
                <a:lnTo>
                  <a:pt x="962441" y="273549"/>
                </a:lnTo>
                <a:lnTo>
                  <a:pt x="999452" y="256679"/>
                </a:lnTo>
                <a:lnTo>
                  <a:pt x="1037070" y="240415"/>
                </a:lnTo>
                <a:lnTo>
                  <a:pt x="1066302" y="233726"/>
                </a:lnTo>
                <a:lnTo>
                  <a:pt x="1105097" y="218639"/>
                </a:lnTo>
                <a:lnTo>
                  <a:pt x="1144463" y="204124"/>
                </a:lnTo>
                <a:lnTo>
                  <a:pt x="1175410" y="199150"/>
                </a:lnTo>
                <a:lnTo>
                  <a:pt x="1215886" y="185745"/>
                </a:lnTo>
                <a:lnTo>
                  <a:pt x="1247919" y="181856"/>
                </a:lnTo>
                <a:lnTo>
                  <a:pt x="1289458" y="169514"/>
                </a:lnTo>
                <a:lnTo>
                  <a:pt x="1322532" y="166666"/>
                </a:lnTo>
                <a:lnTo>
                  <a:pt x="1356108" y="164322"/>
                </a:lnTo>
                <a:lnTo>
                  <a:pt x="1399156" y="153489"/>
                </a:lnTo>
                <a:lnTo>
                  <a:pt x="1433705" y="152116"/>
                </a:lnTo>
                <a:lnTo>
                  <a:pt x="1477702" y="142232"/>
                </a:lnTo>
                <a:lnTo>
                  <a:pt x="1513176" y="141785"/>
                </a:lnTo>
                <a:lnTo>
                  <a:pt x="1549097" y="141784"/>
                </a:lnTo>
                <a:lnTo>
                  <a:pt x="1594432" y="133238"/>
                </a:lnTo>
                <a:lnTo>
                  <a:pt x="1631209" y="134094"/>
                </a:lnTo>
                <a:lnTo>
                  <a:pt x="1668399" y="135363"/>
                </a:lnTo>
                <a:lnTo>
                  <a:pt x="1714968" y="128051"/>
                </a:lnTo>
                <a:lnTo>
                  <a:pt x="1752947" y="130108"/>
                </a:lnTo>
                <a:lnTo>
                  <a:pt x="1800282" y="123562"/>
                </a:lnTo>
                <a:lnTo>
                  <a:pt x="1839004" y="126363"/>
                </a:lnTo>
                <a:lnTo>
                  <a:pt x="1887060" y="120537"/>
                </a:lnTo>
                <a:lnTo>
                  <a:pt x="1926479" y="124035"/>
                </a:lnTo>
                <a:lnTo>
                  <a:pt x="1975209" y="118884"/>
                </a:lnTo>
                <a:lnTo>
                  <a:pt x="2015280" y="123034"/>
                </a:lnTo>
                <a:lnTo>
                  <a:pt x="2105316" y="123267"/>
                </a:lnTo>
                <a:lnTo>
                  <a:pt x="2155259" y="119328"/>
                </a:lnTo>
                <a:lnTo>
                  <a:pt x="2196495" y="124644"/>
                </a:lnTo>
                <a:lnTo>
                  <a:pt x="2246975" y="121242"/>
                </a:lnTo>
                <a:lnTo>
                  <a:pt x="2297707" y="118092"/>
                </a:lnTo>
                <a:lnTo>
                  <a:pt x="2348678" y="115182"/>
                </a:lnTo>
                <a:lnTo>
                  <a:pt x="2399879" y="112501"/>
                </a:lnTo>
                <a:lnTo>
                  <a:pt x="2442316" y="119017"/>
                </a:lnTo>
                <a:lnTo>
                  <a:pt x="2545757" y="114695"/>
                </a:lnTo>
                <a:lnTo>
                  <a:pt x="2606737" y="103834"/>
                </a:lnTo>
                <a:lnTo>
                  <a:pt x="2763722" y="99174"/>
                </a:lnTo>
                <a:lnTo>
                  <a:pt x="2825321" y="88930"/>
                </a:lnTo>
                <a:lnTo>
                  <a:pt x="2878064" y="87793"/>
                </a:lnTo>
                <a:lnTo>
                  <a:pt x="2939903" y="77789"/>
                </a:lnTo>
                <a:lnTo>
                  <a:pt x="2992864" y="76868"/>
                </a:lnTo>
                <a:lnTo>
                  <a:pt x="3117009" y="57330"/>
                </a:lnTo>
                <a:lnTo>
                  <a:pt x="3170210" y="56649"/>
                </a:lnTo>
                <a:lnTo>
                  <a:pt x="3294733" y="37488"/>
                </a:lnTo>
                <a:lnTo>
                  <a:pt x="3366032" y="18984"/>
                </a:lnTo>
                <a:lnTo>
                  <a:pt x="3490731" y="0"/>
                </a:lnTo>
                <a:close/>
              </a:path>
            </a:pathLst>
          </a:custGeom>
          <a:solidFill>
            <a:srgbClr val="F1948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698577" y="2605049"/>
            <a:ext cx="3421379" cy="3421379"/>
          </a:xfrm>
          <a:custGeom>
            <a:avLst/>
            <a:gdLst/>
            <a:ahLst/>
            <a:cxnLst/>
            <a:rect l="l" t="t" r="r" b="b"/>
            <a:pathLst>
              <a:path w="3421380" h="3421379">
                <a:moveTo>
                  <a:pt x="0" y="3419987"/>
                </a:moveTo>
                <a:lnTo>
                  <a:pt x="847" y="3420834"/>
                </a:lnTo>
                <a:lnTo>
                  <a:pt x="65055" y="3408377"/>
                </a:lnTo>
                <a:lnTo>
                  <a:pt x="129347" y="3396660"/>
                </a:lnTo>
                <a:lnTo>
                  <a:pt x="192687" y="3385848"/>
                </a:lnTo>
                <a:lnTo>
                  <a:pt x="255090" y="3375902"/>
                </a:lnTo>
                <a:lnTo>
                  <a:pt x="316571" y="3366786"/>
                </a:lnTo>
                <a:lnTo>
                  <a:pt x="377143" y="3358460"/>
                </a:lnTo>
                <a:lnTo>
                  <a:pt x="436822" y="3350887"/>
                </a:lnTo>
                <a:lnTo>
                  <a:pt x="495623" y="3344029"/>
                </a:lnTo>
                <a:lnTo>
                  <a:pt x="553559" y="3337848"/>
                </a:lnTo>
                <a:lnTo>
                  <a:pt x="610646" y="3332305"/>
                </a:lnTo>
                <a:lnTo>
                  <a:pt x="666898" y="3327362"/>
                </a:lnTo>
                <a:lnTo>
                  <a:pt x="722329" y="3322982"/>
                </a:lnTo>
                <a:lnTo>
                  <a:pt x="776956" y="3319126"/>
                </a:lnTo>
                <a:lnTo>
                  <a:pt x="830791" y="3315756"/>
                </a:lnTo>
                <a:lnTo>
                  <a:pt x="883850" y="3312835"/>
                </a:lnTo>
                <a:lnTo>
                  <a:pt x="936148" y="3310323"/>
                </a:lnTo>
                <a:lnTo>
                  <a:pt x="987698" y="3308184"/>
                </a:lnTo>
                <a:lnTo>
                  <a:pt x="1038517" y="3306378"/>
                </a:lnTo>
                <a:lnTo>
                  <a:pt x="1088617" y="3304868"/>
                </a:lnTo>
                <a:lnTo>
                  <a:pt x="1138015" y="3303616"/>
                </a:lnTo>
                <a:lnTo>
                  <a:pt x="1234760" y="3301733"/>
                </a:lnTo>
                <a:lnTo>
                  <a:pt x="1553375" y="3297661"/>
                </a:lnTo>
                <a:lnTo>
                  <a:pt x="1639179" y="3295962"/>
                </a:lnTo>
                <a:lnTo>
                  <a:pt x="1681282" y="3294832"/>
                </a:lnTo>
                <a:lnTo>
                  <a:pt x="1722873" y="3293465"/>
                </a:lnTo>
                <a:lnTo>
                  <a:pt x="1763966" y="3291823"/>
                </a:lnTo>
                <a:lnTo>
                  <a:pt x="1804576" y="3289867"/>
                </a:lnTo>
                <a:lnTo>
                  <a:pt x="1844717" y="3287560"/>
                </a:lnTo>
                <a:lnTo>
                  <a:pt x="1884404" y="3284863"/>
                </a:lnTo>
                <a:lnTo>
                  <a:pt x="1923652" y="3281738"/>
                </a:lnTo>
                <a:lnTo>
                  <a:pt x="1962474" y="3278148"/>
                </a:lnTo>
                <a:lnTo>
                  <a:pt x="2000887" y="3274053"/>
                </a:lnTo>
                <a:lnTo>
                  <a:pt x="2038904" y="3269417"/>
                </a:lnTo>
                <a:lnTo>
                  <a:pt x="2113810" y="3258366"/>
                </a:lnTo>
                <a:lnTo>
                  <a:pt x="2187310" y="3244691"/>
                </a:lnTo>
                <a:lnTo>
                  <a:pt x="2259521" y="3228086"/>
                </a:lnTo>
                <a:lnTo>
                  <a:pt x="2330560" y="3208247"/>
                </a:lnTo>
                <a:lnTo>
                  <a:pt x="2400544" y="3184869"/>
                </a:lnTo>
                <a:lnTo>
                  <a:pt x="2469591" y="3157648"/>
                </a:lnTo>
                <a:lnTo>
                  <a:pt x="2537817" y="3126280"/>
                </a:lnTo>
                <a:lnTo>
                  <a:pt x="2605339" y="3090458"/>
                </a:lnTo>
                <a:lnTo>
                  <a:pt x="2638874" y="3070783"/>
                </a:lnTo>
                <a:lnTo>
                  <a:pt x="2672276" y="3049880"/>
                </a:lnTo>
                <a:lnTo>
                  <a:pt x="2705561" y="3027711"/>
                </a:lnTo>
                <a:lnTo>
                  <a:pt x="2738743" y="3004239"/>
                </a:lnTo>
                <a:lnTo>
                  <a:pt x="2771838" y="2979425"/>
                </a:lnTo>
                <a:lnTo>
                  <a:pt x="2804859" y="2953232"/>
                </a:lnTo>
                <a:lnTo>
                  <a:pt x="2837821" y="2925621"/>
                </a:lnTo>
                <a:lnTo>
                  <a:pt x="2870739" y="2896554"/>
                </a:lnTo>
                <a:lnTo>
                  <a:pt x="2903628" y="2865993"/>
                </a:lnTo>
                <a:lnTo>
                  <a:pt x="2936503" y="2833900"/>
                </a:lnTo>
                <a:lnTo>
                  <a:pt x="2969908" y="2799523"/>
                </a:lnTo>
                <a:lnTo>
                  <a:pt x="3002120" y="2764413"/>
                </a:lnTo>
                <a:lnTo>
                  <a:pt x="3033139" y="2728597"/>
                </a:lnTo>
                <a:lnTo>
                  <a:pt x="3062965" y="2692101"/>
                </a:lnTo>
                <a:lnTo>
                  <a:pt x="3091598" y="2654953"/>
                </a:lnTo>
                <a:lnTo>
                  <a:pt x="3119037" y="2617178"/>
                </a:lnTo>
                <a:lnTo>
                  <a:pt x="3145284" y="2578805"/>
                </a:lnTo>
                <a:lnTo>
                  <a:pt x="3170337" y="2539858"/>
                </a:lnTo>
                <a:lnTo>
                  <a:pt x="3194197" y="2500365"/>
                </a:lnTo>
                <a:lnTo>
                  <a:pt x="3216863" y="2460352"/>
                </a:lnTo>
                <a:lnTo>
                  <a:pt x="3238337" y="2419847"/>
                </a:lnTo>
                <a:lnTo>
                  <a:pt x="3258617" y="2378875"/>
                </a:lnTo>
                <a:lnTo>
                  <a:pt x="3277705" y="2337463"/>
                </a:lnTo>
                <a:lnTo>
                  <a:pt x="3295599" y="2295639"/>
                </a:lnTo>
                <a:lnTo>
                  <a:pt x="3312300" y="2253428"/>
                </a:lnTo>
                <a:lnTo>
                  <a:pt x="3327807" y="2210857"/>
                </a:lnTo>
                <a:lnTo>
                  <a:pt x="3342122" y="2167953"/>
                </a:lnTo>
                <a:lnTo>
                  <a:pt x="3355243" y="2124743"/>
                </a:lnTo>
                <a:lnTo>
                  <a:pt x="3367172" y="2081253"/>
                </a:lnTo>
                <a:lnTo>
                  <a:pt x="3377907" y="2037510"/>
                </a:lnTo>
                <a:lnTo>
                  <a:pt x="3387449" y="1993540"/>
                </a:lnTo>
                <a:lnTo>
                  <a:pt x="3395797" y="1949370"/>
                </a:lnTo>
                <a:lnTo>
                  <a:pt x="3402953" y="1905027"/>
                </a:lnTo>
                <a:lnTo>
                  <a:pt x="3408915" y="1860538"/>
                </a:lnTo>
                <a:lnTo>
                  <a:pt x="3413685" y="1815928"/>
                </a:lnTo>
                <a:lnTo>
                  <a:pt x="3417261" y="1771226"/>
                </a:lnTo>
                <a:lnTo>
                  <a:pt x="3419644" y="1726456"/>
                </a:lnTo>
                <a:lnTo>
                  <a:pt x="3420834" y="1681647"/>
                </a:lnTo>
                <a:lnTo>
                  <a:pt x="3420831" y="1636824"/>
                </a:lnTo>
                <a:lnTo>
                  <a:pt x="3419634" y="1592014"/>
                </a:lnTo>
                <a:lnTo>
                  <a:pt x="3417245" y="1547244"/>
                </a:lnTo>
                <a:lnTo>
                  <a:pt x="3413662" y="1502541"/>
                </a:lnTo>
                <a:lnTo>
                  <a:pt x="3408886" y="1457931"/>
                </a:lnTo>
                <a:lnTo>
                  <a:pt x="3402918" y="1413440"/>
                </a:lnTo>
                <a:lnTo>
                  <a:pt x="3395756" y="1369096"/>
                </a:lnTo>
                <a:lnTo>
                  <a:pt x="3387400" y="1324925"/>
                </a:lnTo>
                <a:lnTo>
                  <a:pt x="3377852" y="1280954"/>
                </a:lnTo>
                <a:lnTo>
                  <a:pt x="3367111" y="1237209"/>
                </a:lnTo>
                <a:lnTo>
                  <a:pt x="3355176" y="1193718"/>
                </a:lnTo>
                <a:lnTo>
                  <a:pt x="3342048" y="1150506"/>
                </a:lnTo>
                <a:lnTo>
                  <a:pt x="3327728" y="1107600"/>
                </a:lnTo>
                <a:lnTo>
                  <a:pt x="3312214" y="1065027"/>
                </a:lnTo>
                <a:lnTo>
                  <a:pt x="3295507" y="1022813"/>
                </a:lnTo>
                <a:lnTo>
                  <a:pt x="3277607" y="980986"/>
                </a:lnTo>
                <a:lnTo>
                  <a:pt x="3258514" y="939572"/>
                </a:lnTo>
                <a:lnTo>
                  <a:pt x="3238227" y="898597"/>
                </a:lnTo>
                <a:lnTo>
                  <a:pt x="3216748" y="858089"/>
                </a:lnTo>
                <a:lnTo>
                  <a:pt x="3194075" y="818073"/>
                </a:lnTo>
                <a:lnTo>
                  <a:pt x="3170210" y="778576"/>
                </a:lnTo>
                <a:lnTo>
                  <a:pt x="3145151" y="739626"/>
                </a:lnTo>
                <a:lnTo>
                  <a:pt x="3118899" y="701248"/>
                </a:lnTo>
                <a:lnTo>
                  <a:pt x="3091454" y="663470"/>
                </a:lnTo>
                <a:lnTo>
                  <a:pt x="3062816" y="626317"/>
                </a:lnTo>
                <a:lnTo>
                  <a:pt x="3032985" y="589818"/>
                </a:lnTo>
                <a:lnTo>
                  <a:pt x="3001961" y="553997"/>
                </a:lnTo>
                <a:lnTo>
                  <a:pt x="2969743" y="518882"/>
                </a:lnTo>
                <a:lnTo>
                  <a:pt x="2936658" y="484835"/>
                </a:lnTo>
                <a:lnTo>
                  <a:pt x="2901951" y="451090"/>
                </a:lnTo>
                <a:lnTo>
                  <a:pt x="2866836" y="418873"/>
                </a:lnTo>
                <a:lnTo>
                  <a:pt x="2831016" y="387848"/>
                </a:lnTo>
                <a:lnTo>
                  <a:pt x="2794516" y="358017"/>
                </a:lnTo>
                <a:lnTo>
                  <a:pt x="2757364" y="329379"/>
                </a:lnTo>
                <a:lnTo>
                  <a:pt x="2719585" y="301934"/>
                </a:lnTo>
                <a:lnTo>
                  <a:pt x="2681208" y="275683"/>
                </a:lnTo>
                <a:lnTo>
                  <a:pt x="2642257" y="250624"/>
                </a:lnTo>
                <a:lnTo>
                  <a:pt x="2602761" y="226758"/>
                </a:lnTo>
                <a:lnTo>
                  <a:pt x="2562745" y="204086"/>
                </a:lnTo>
                <a:lnTo>
                  <a:pt x="2522236" y="182606"/>
                </a:lnTo>
                <a:lnTo>
                  <a:pt x="2481261" y="162320"/>
                </a:lnTo>
                <a:lnTo>
                  <a:pt x="2439847" y="143227"/>
                </a:lnTo>
                <a:lnTo>
                  <a:pt x="2398020" y="125327"/>
                </a:lnTo>
                <a:lnTo>
                  <a:pt x="2355807" y="108620"/>
                </a:lnTo>
                <a:lnTo>
                  <a:pt x="2313234" y="93106"/>
                </a:lnTo>
                <a:lnTo>
                  <a:pt x="2270328" y="78785"/>
                </a:lnTo>
                <a:lnTo>
                  <a:pt x="2227116" y="65657"/>
                </a:lnTo>
                <a:lnTo>
                  <a:pt x="2183624" y="53723"/>
                </a:lnTo>
                <a:lnTo>
                  <a:pt x="2139879" y="42981"/>
                </a:lnTo>
                <a:lnTo>
                  <a:pt x="2095908" y="33433"/>
                </a:lnTo>
                <a:lnTo>
                  <a:pt x="2051737" y="25078"/>
                </a:lnTo>
                <a:lnTo>
                  <a:pt x="2007393" y="17916"/>
                </a:lnTo>
                <a:lnTo>
                  <a:pt x="1962903" y="11947"/>
                </a:lnTo>
                <a:lnTo>
                  <a:pt x="1918293" y="7171"/>
                </a:lnTo>
                <a:lnTo>
                  <a:pt x="1873589" y="3589"/>
                </a:lnTo>
                <a:lnTo>
                  <a:pt x="1828820" y="1199"/>
                </a:lnTo>
                <a:lnTo>
                  <a:pt x="1784010" y="3"/>
                </a:lnTo>
                <a:lnTo>
                  <a:pt x="1739187" y="0"/>
                </a:lnTo>
                <a:lnTo>
                  <a:pt x="1694377" y="1189"/>
                </a:lnTo>
                <a:lnTo>
                  <a:pt x="1649608" y="3572"/>
                </a:lnTo>
                <a:lnTo>
                  <a:pt x="1604905" y="7149"/>
                </a:lnTo>
                <a:lnTo>
                  <a:pt x="1560296" y="11918"/>
                </a:lnTo>
                <a:lnTo>
                  <a:pt x="1515806" y="17880"/>
                </a:lnTo>
                <a:lnTo>
                  <a:pt x="1471463" y="25036"/>
                </a:lnTo>
                <a:lnTo>
                  <a:pt x="1427293" y="33385"/>
                </a:lnTo>
                <a:lnTo>
                  <a:pt x="1383324" y="42927"/>
                </a:lnTo>
                <a:lnTo>
                  <a:pt x="1339581" y="53662"/>
                </a:lnTo>
                <a:lnTo>
                  <a:pt x="1296090" y="65590"/>
                </a:lnTo>
                <a:lnTo>
                  <a:pt x="1252880" y="78712"/>
                </a:lnTo>
                <a:lnTo>
                  <a:pt x="1209976" y="93026"/>
                </a:lnTo>
                <a:lnTo>
                  <a:pt x="1167406" y="108534"/>
                </a:lnTo>
                <a:lnTo>
                  <a:pt x="1125195" y="125235"/>
                </a:lnTo>
                <a:lnTo>
                  <a:pt x="1083370" y="143129"/>
                </a:lnTo>
                <a:lnTo>
                  <a:pt x="1041959" y="162216"/>
                </a:lnTo>
                <a:lnTo>
                  <a:pt x="1000987" y="182497"/>
                </a:lnTo>
                <a:lnTo>
                  <a:pt x="960481" y="203970"/>
                </a:lnTo>
                <a:lnTo>
                  <a:pt x="920469" y="226637"/>
                </a:lnTo>
                <a:lnTo>
                  <a:pt x="880976" y="250497"/>
                </a:lnTo>
                <a:lnTo>
                  <a:pt x="842029" y="275550"/>
                </a:lnTo>
                <a:lnTo>
                  <a:pt x="803655" y="301796"/>
                </a:lnTo>
                <a:lnTo>
                  <a:pt x="765881" y="329236"/>
                </a:lnTo>
                <a:lnTo>
                  <a:pt x="728732" y="357868"/>
                </a:lnTo>
                <a:lnTo>
                  <a:pt x="692237" y="387694"/>
                </a:lnTo>
                <a:lnTo>
                  <a:pt x="656421" y="418713"/>
                </a:lnTo>
                <a:lnTo>
                  <a:pt x="621311" y="450925"/>
                </a:lnTo>
                <a:lnTo>
                  <a:pt x="586934" y="484331"/>
                </a:lnTo>
                <a:lnTo>
                  <a:pt x="554841" y="517205"/>
                </a:lnTo>
                <a:lnTo>
                  <a:pt x="524280" y="550094"/>
                </a:lnTo>
                <a:lnTo>
                  <a:pt x="495213" y="583012"/>
                </a:lnTo>
                <a:lnTo>
                  <a:pt x="467601" y="615975"/>
                </a:lnTo>
                <a:lnTo>
                  <a:pt x="441408" y="648996"/>
                </a:lnTo>
                <a:lnTo>
                  <a:pt x="416594" y="682090"/>
                </a:lnTo>
                <a:lnTo>
                  <a:pt x="393122" y="715273"/>
                </a:lnTo>
                <a:lnTo>
                  <a:pt x="370954" y="748558"/>
                </a:lnTo>
                <a:lnTo>
                  <a:pt x="350051" y="781960"/>
                </a:lnTo>
                <a:lnTo>
                  <a:pt x="330375" y="815494"/>
                </a:lnTo>
                <a:lnTo>
                  <a:pt x="311889" y="849175"/>
                </a:lnTo>
                <a:lnTo>
                  <a:pt x="278332" y="917034"/>
                </a:lnTo>
                <a:lnTo>
                  <a:pt x="249075" y="985656"/>
                </a:lnTo>
                <a:lnTo>
                  <a:pt x="223814" y="1055157"/>
                </a:lnTo>
                <a:lnTo>
                  <a:pt x="202244" y="1125654"/>
                </a:lnTo>
                <a:lnTo>
                  <a:pt x="184060" y="1197264"/>
                </a:lnTo>
                <a:lnTo>
                  <a:pt x="168958" y="1270105"/>
                </a:lnTo>
                <a:lnTo>
                  <a:pt x="156633" y="1344293"/>
                </a:lnTo>
                <a:lnTo>
                  <a:pt x="146780" y="1419947"/>
                </a:lnTo>
                <a:lnTo>
                  <a:pt x="142686" y="1458359"/>
                </a:lnTo>
                <a:lnTo>
                  <a:pt x="139095" y="1497182"/>
                </a:lnTo>
                <a:lnTo>
                  <a:pt x="135971" y="1536429"/>
                </a:lnTo>
                <a:lnTo>
                  <a:pt x="133274" y="1576116"/>
                </a:lnTo>
                <a:lnTo>
                  <a:pt x="130966" y="1616257"/>
                </a:lnTo>
                <a:lnTo>
                  <a:pt x="129011" y="1656867"/>
                </a:lnTo>
                <a:lnTo>
                  <a:pt x="127368" y="1697960"/>
                </a:lnTo>
                <a:lnTo>
                  <a:pt x="126001" y="1739551"/>
                </a:lnTo>
                <a:lnTo>
                  <a:pt x="124872" y="1781655"/>
                </a:lnTo>
                <a:lnTo>
                  <a:pt x="123172" y="1867459"/>
                </a:lnTo>
                <a:lnTo>
                  <a:pt x="119101" y="2186074"/>
                </a:lnTo>
                <a:lnTo>
                  <a:pt x="117217" y="2282818"/>
                </a:lnTo>
                <a:lnTo>
                  <a:pt x="115965" y="2332216"/>
                </a:lnTo>
                <a:lnTo>
                  <a:pt x="114455" y="2382317"/>
                </a:lnTo>
                <a:lnTo>
                  <a:pt x="112650" y="2433135"/>
                </a:lnTo>
                <a:lnTo>
                  <a:pt x="110510" y="2484686"/>
                </a:lnTo>
                <a:lnTo>
                  <a:pt x="107999" y="2536983"/>
                </a:lnTo>
                <a:lnTo>
                  <a:pt x="105077" y="2590042"/>
                </a:lnTo>
                <a:lnTo>
                  <a:pt x="101707" y="2643878"/>
                </a:lnTo>
                <a:lnTo>
                  <a:pt x="97852" y="2698504"/>
                </a:lnTo>
                <a:lnTo>
                  <a:pt x="93471" y="2753936"/>
                </a:lnTo>
                <a:lnTo>
                  <a:pt x="88529" y="2810188"/>
                </a:lnTo>
                <a:lnTo>
                  <a:pt x="82986" y="2867275"/>
                </a:lnTo>
                <a:lnTo>
                  <a:pt x="76804" y="2925211"/>
                </a:lnTo>
                <a:lnTo>
                  <a:pt x="69946" y="2984011"/>
                </a:lnTo>
                <a:lnTo>
                  <a:pt x="62373" y="3043690"/>
                </a:lnTo>
                <a:lnTo>
                  <a:pt x="54048" y="3104263"/>
                </a:lnTo>
                <a:lnTo>
                  <a:pt x="44931" y="3165743"/>
                </a:lnTo>
                <a:lnTo>
                  <a:pt x="34986" y="3228146"/>
                </a:lnTo>
                <a:lnTo>
                  <a:pt x="24174" y="3291487"/>
                </a:lnTo>
                <a:lnTo>
                  <a:pt x="12456" y="3355779"/>
                </a:lnTo>
                <a:lnTo>
                  <a:pt x="0" y="3419987"/>
                </a:lnTo>
                <a:close/>
              </a:path>
            </a:pathLst>
          </a:custGeom>
          <a:solidFill>
            <a:srgbClr val="D3C2B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0" i="0">
                <a:solidFill>
                  <a:srgbClr val="90612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7EB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898805" y="4419538"/>
            <a:ext cx="1381125" cy="723900"/>
          </a:xfrm>
          <a:custGeom>
            <a:avLst/>
            <a:gdLst/>
            <a:ahLst/>
            <a:cxnLst/>
            <a:rect l="l" t="t" r="r" b="b"/>
            <a:pathLst>
              <a:path w="1381125" h="723900">
                <a:moveTo>
                  <a:pt x="0" y="0"/>
                </a:moveTo>
                <a:lnTo>
                  <a:pt x="1172668" y="0"/>
                </a:lnTo>
                <a:lnTo>
                  <a:pt x="1381092" y="361950"/>
                </a:lnTo>
                <a:lnTo>
                  <a:pt x="1172668" y="723900"/>
                </a:lnTo>
                <a:lnTo>
                  <a:pt x="0" y="723900"/>
                </a:lnTo>
                <a:lnTo>
                  <a:pt x="208424" y="361950"/>
                </a:lnTo>
                <a:lnTo>
                  <a:pt x="0" y="0"/>
                </a:lnTo>
                <a:close/>
              </a:path>
            </a:pathLst>
          </a:custGeom>
          <a:solidFill>
            <a:srgbClr val="D3A2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555842" y="4395694"/>
            <a:ext cx="1171575" cy="771525"/>
          </a:xfrm>
          <a:custGeom>
            <a:avLst/>
            <a:gdLst/>
            <a:ahLst/>
            <a:cxnLst/>
            <a:rect l="l" t="t" r="r" b="b"/>
            <a:pathLst>
              <a:path w="1171575" h="771525">
                <a:moveTo>
                  <a:pt x="0" y="0"/>
                </a:moveTo>
                <a:lnTo>
                  <a:pt x="948372" y="0"/>
                </a:lnTo>
                <a:lnTo>
                  <a:pt x="1171575" y="385744"/>
                </a:lnTo>
                <a:lnTo>
                  <a:pt x="948372" y="771488"/>
                </a:lnTo>
                <a:lnTo>
                  <a:pt x="0" y="771488"/>
                </a:lnTo>
                <a:lnTo>
                  <a:pt x="223202" y="385744"/>
                </a:lnTo>
                <a:lnTo>
                  <a:pt x="0" y="0"/>
                </a:lnTo>
                <a:close/>
              </a:path>
            </a:pathLst>
          </a:custGeom>
          <a:solidFill>
            <a:srgbClr val="BDD0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2945286" y="4400427"/>
            <a:ext cx="1133475" cy="742950"/>
          </a:xfrm>
          <a:custGeom>
            <a:avLst/>
            <a:gdLst/>
            <a:ahLst/>
            <a:cxnLst/>
            <a:rect l="l" t="t" r="r" b="b"/>
            <a:pathLst>
              <a:path w="1133475" h="742950">
                <a:moveTo>
                  <a:pt x="0" y="0"/>
                </a:moveTo>
                <a:lnTo>
                  <a:pt x="917366" y="0"/>
                </a:lnTo>
                <a:lnTo>
                  <a:pt x="1133364" y="371475"/>
                </a:lnTo>
                <a:lnTo>
                  <a:pt x="917366" y="742950"/>
                </a:lnTo>
                <a:lnTo>
                  <a:pt x="0" y="742950"/>
                </a:lnTo>
                <a:lnTo>
                  <a:pt x="215997" y="371475"/>
                </a:lnTo>
                <a:lnTo>
                  <a:pt x="0" y="0"/>
                </a:lnTo>
                <a:close/>
              </a:path>
            </a:pathLst>
          </a:custGeom>
          <a:solidFill>
            <a:srgbClr val="E7B1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695669" y="2406752"/>
            <a:ext cx="3790949" cy="684849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412315" y="2406752"/>
            <a:ext cx="3838559" cy="68484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5023713" y="2406752"/>
            <a:ext cx="3924299" cy="6867509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731763" y="2406752"/>
            <a:ext cx="3857640" cy="693419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600" b="0" i="0">
                <a:solidFill>
                  <a:srgbClr val="90612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7EB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288147" y="489473"/>
            <a:ext cx="13711704" cy="10350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600" b="0" i="0">
                <a:solidFill>
                  <a:srgbClr val="90612E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4400" y="2366010"/>
            <a:ext cx="1645920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10/25/2021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mailto:Shjllana59@gmail.com" TargetMode="External"/><Relationship Id="rId5" Type="http://schemas.openxmlformats.org/officeDocument/2006/relationships/hyperlink" Target="mailto:Nahom7berhe@gmail.com" TargetMode="External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hyperlink" Target="https://blog.vantagecircle.com/diversity-and-inclusion/" TargetMode="Externa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Picture 3" descr="Text, background pattern&#10;&#10;Description automatically generated">
            <a:extLst>
              <a:ext uri="{FF2B5EF4-FFF2-40B4-BE49-F238E27FC236}">
                <a16:creationId xmlns:a16="http://schemas.microsoft.com/office/drawing/2014/main" id="{BE324D19-BCE3-4291-8528-9730A38529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2"/>
    </mc:Choice>
    <mc:Fallback xmlns="">
      <p:transition spd="slow" advTm="1030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8093806"/>
            <a:ext cx="3492500" cy="2193290"/>
            <a:chOff x="0" y="8093806"/>
            <a:chExt cx="3492500" cy="2193290"/>
          </a:xfrm>
        </p:grpSpPr>
        <p:sp>
          <p:nvSpPr>
            <p:cNvPr id="3" name="object 3"/>
            <p:cNvSpPr/>
            <p:nvPr/>
          </p:nvSpPr>
          <p:spPr>
            <a:xfrm>
              <a:off x="0" y="8093806"/>
              <a:ext cx="3492500" cy="2193290"/>
            </a:xfrm>
            <a:custGeom>
              <a:avLst/>
              <a:gdLst/>
              <a:ahLst/>
              <a:cxnLst/>
              <a:rect l="l" t="t" r="r" b="b"/>
              <a:pathLst>
                <a:path w="3492500" h="2193290">
                  <a:moveTo>
                    <a:pt x="3451118" y="2193180"/>
                  </a:moveTo>
                  <a:lnTo>
                    <a:pt x="0" y="2193180"/>
                  </a:lnTo>
                  <a:lnTo>
                    <a:pt x="0" y="446427"/>
                  </a:lnTo>
                  <a:lnTo>
                    <a:pt x="31693" y="410136"/>
                  </a:lnTo>
                  <a:lnTo>
                    <a:pt x="60576" y="379574"/>
                  </a:lnTo>
                  <a:lnTo>
                    <a:pt x="89532" y="351317"/>
                  </a:lnTo>
                  <a:lnTo>
                    <a:pt x="118878" y="325057"/>
                  </a:lnTo>
                  <a:lnTo>
                    <a:pt x="148933" y="300490"/>
                  </a:lnTo>
                  <a:lnTo>
                    <a:pt x="180013" y="277310"/>
                  </a:lnTo>
                  <a:lnTo>
                    <a:pt x="212436" y="255210"/>
                  </a:lnTo>
                  <a:lnTo>
                    <a:pt x="246521" y="233884"/>
                  </a:lnTo>
                  <a:lnTo>
                    <a:pt x="282584" y="213028"/>
                  </a:lnTo>
                  <a:lnTo>
                    <a:pt x="320943" y="192334"/>
                  </a:lnTo>
                  <a:lnTo>
                    <a:pt x="361916" y="171498"/>
                  </a:lnTo>
                  <a:lnTo>
                    <a:pt x="405821" y="150212"/>
                  </a:lnTo>
                  <a:lnTo>
                    <a:pt x="452974" y="128172"/>
                  </a:lnTo>
                  <a:lnTo>
                    <a:pt x="617105" y="54464"/>
                  </a:lnTo>
                  <a:lnTo>
                    <a:pt x="671220" y="34572"/>
                  </a:lnTo>
                  <a:lnTo>
                    <a:pt x="732889" y="19316"/>
                  </a:lnTo>
                  <a:lnTo>
                    <a:pt x="801535" y="8560"/>
                  </a:lnTo>
                  <a:lnTo>
                    <a:pt x="876583" y="2166"/>
                  </a:lnTo>
                  <a:lnTo>
                    <a:pt x="916329" y="563"/>
                  </a:lnTo>
                  <a:lnTo>
                    <a:pt x="957459" y="0"/>
                  </a:lnTo>
                  <a:lnTo>
                    <a:pt x="999903" y="458"/>
                  </a:lnTo>
                  <a:lnTo>
                    <a:pt x="1043587" y="1923"/>
                  </a:lnTo>
                  <a:lnTo>
                    <a:pt x="1088442" y="4376"/>
                  </a:lnTo>
                  <a:lnTo>
                    <a:pt x="1134393" y="7800"/>
                  </a:lnTo>
                  <a:lnTo>
                    <a:pt x="1181371" y="12178"/>
                  </a:lnTo>
                  <a:lnTo>
                    <a:pt x="1229302" y="17494"/>
                  </a:lnTo>
                  <a:lnTo>
                    <a:pt x="1278115" y="23730"/>
                  </a:lnTo>
                  <a:lnTo>
                    <a:pt x="1327738" y="30869"/>
                  </a:lnTo>
                  <a:lnTo>
                    <a:pt x="1378099" y="38894"/>
                  </a:lnTo>
                  <a:lnTo>
                    <a:pt x="1429126" y="47788"/>
                  </a:lnTo>
                  <a:lnTo>
                    <a:pt x="1480747" y="57533"/>
                  </a:lnTo>
                  <a:lnTo>
                    <a:pt x="1532891" y="68114"/>
                  </a:lnTo>
                  <a:lnTo>
                    <a:pt x="1585486" y="79512"/>
                  </a:lnTo>
                  <a:lnTo>
                    <a:pt x="1638459" y="91712"/>
                  </a:lnTo>
                  <a:lnTo>
                    <a:pt x="1691740" y="104694"/>
                  </a:lnTo>
                  <a:lnTo>
                    <a:pt x="1745255" y="118444"/>
                  </a:lnTo>
                  <a:lnTo>
                    <a:pt x="1798933" y="132943"/>
                  </a:lnTo>
                  <a:lnTo>
                    <a:pt x="1852702" y="148174"/>
                  </a:lnTo>
                  <a:lnTo>
                    <a:pt x="1906491" y="164121"/>
                  </a:lnTo>
                  <a:lnTo>
                    <a:pt x="1960227" y="180766"/>
                  </a:lnTo>
                  <a:lnTo>
                    <a:pt x="2013839" y="198092"/>
                  </a:lnTo>
                  <a:lnTo>
                    <a:pt x="2067254" y="216083"/>
                  </a:lnTo>
                  <a:lnTo>
                    <a:pt x="2120401" y="234720"/>
                  </a:lnTo>
                  <a:lnTo>
                    <a:pt x="2173208" y="253988"/>
                  </a:lnTo>
                  <a:lnTo>
                    <a:pt x="2225603" y="273869"/>
                  </a:lnTo>
                  <a:lnTo>
                    <a:pt x="2277515" y="294346"/>
                  </a:lnTo>
                  <a:lnTo>
                    <a:pt x="2328870" y="315402"/>
                  </a:lnTo>
                  <a:lnTo>
                    <a:pt x="2379598" y="337019"/>
                  </a:lnTo>
                  <a:lnTo>
                    <a:pt x="2429627" y="359181"/>
                  </a:lnTo>
                  <a:lnTo>
                    <a:pt x="2478884" y="381871"/>
                  </a:lnTo>
                  <a:lnTo>
                    <a:pt x="2527298" y="405072"/>
                  </a:lnTo>
                  <a:lnTo>
                    <a:pt x="2574797" y="428766"/>
                  </a:lnTo>
                  <a:lnTo>
                    <a:pt x="2621309" y="452937"/>
                  </a:lnTo>
                  <a:lnTo>
                    <a:pt x="2666762" y="477567"/>
                  </a:lnTo>
                  <a:lnTo>
                    <a:pt x="2711084" y="502640"/>
                  </a:lnTo>
                  <a:lnTo>
                    <a:pt x="2754204" y="528138"/>
                  </a:lnTo>
                  <a:lnTo>
                    <a:pt x="2796049" y="554044"/>
                  </a:lnTo>
                  <a:lnTo>
                    <a:pt x="2836548" y="580341"/>
                  </a:lnTo>
                  <a:lnTo>
                    <a:pt x="2875628" y="607013"/>
                  </a:lnTo>
                  <a:lnTo>
                    <a:pt x="2913219" y="634041"/>
                  </a:lnTo>
                  <a:lnTo>
                    <a:pt x="2949247" y="661410"/>
                  </a:lnTo>
                  <a:lnTo>
                    <a:pt x="2983642" y="689102"/>
                  </a:lnTo>
                  <a:lnTo>
                    <a:pt x="3016331" y="717099"/>
                  </a:lnTo>
                  <a:lnTo>
                    <a:pt x="3047242" y="745386"/>
                  </a:lnTo>
                  <a:lnTo>
                    <a:pt x="3076303" y="773944"/>
                  </a:lnTo>
                  <a:lnTo>
                    <a:pt x="3103443" y="802756"/>
                  </a:lnTo>
                  <a:lnTo>
                    <a:pt x="3128590" y="831807"/>
                  </a:lnTo>
                  <a:lnTo>
                    <a:pt x="3172617" y="890553"/>
                  </a:lnTo>
                  <a:lnTo>
                    <a:pt x="3221584" y="972232"/>
                  </a:lnTo>
                  <a:lnTo>
                    <a:pt x="3250143" y="1023329"/>
                  </a:lnTo>
                  <a:lnTo>
                    <a:pt x="3277041" y="1073564"/>
                  </a:lnTo>
                  <a:lnTo>
                    <a:pt x="3302290" y="1122994"/>
                  </a:lnTo>
                  <a:lnTo>
                    <a:pt x="3325904" y="1171676"/>
                  </a:lnTo>
                  <a:lnTo>
                    <a:pt x="3347894" y="1219669"/>
                  </a:lnTo>
                  <a:lnTo>
                    <a:pt x="3368272" y="1267029"/>
                  </a:lnTo>
                  <a:lnTo>
                    <a:pt x="3387050" y="1313815"/>
                  </a:lnTo>
                  <a:lnTo>
                    <a:pt x="3404242" y="1360084"/>
                  </a:lnTo>
                  <a:lnTo>
                    <a:pt x="3419859" y="1405894"/>
                  </a:lnTo>
                  <a:lnTo>
                    <a:pt x="3433913" y="1451302"/>
                  </a:lnTo>
                  <a:lnTo>
                    <a:pt x="3446417" y="1496366"/>
                  </a:lnTo>
                  <a:lnTo>
                    <a:pt x="3457383" y="1541144"/>
                  </a:lnTo>
                  <a:lnTo>
                    <a:pt x="3466823" y="1585694"/>
                  </a:lnTo>
                  <a:lnTo>
                    <a:pt x="3474749" y="1630072"/>
                  </a:lnTo>
                  <a:lnTo>
                    <a:pt x="3481174" y="1674337"/>
                  </a:lnTo>
                  <a:lnTo>
                    <a:pt x="3486110" y="1718546"/>
                  </a:lnTo>
                  <a:lnTo>
                    <a:pt x="3489569" y="1762757"/>
                  </a:lnTo>
                  <a:lnTo>
                    <a:pt x="3491563" y="1807028"/>
                  </a:lnTo>
                  <a:lnTo>
                    <a:pt x="3492105" y="1851416"/>
                  </a:lnTo>
                  <a:lnTo>
                    <a:pt x="3491207" y="1895979"/>
                  </a:lnTo>
                  <a:lnTo>
                    <a:pt x="3488881" y="1940774"/>
                  </a:lnTo>
                  <a:lnTo>
                    <a:pt x="3485139" y="1985860"/>
                  </a:lnTo>
                  <a:lnTo>
                    <a:pt x="3479994" y="2031293"/>
                  </a:lnTo>
                  <a:lnTo>
                    <a:pt x="3473458" y="2077132"/>
                  </a:lnTo>
                  <a:lnTo>
                    <a:pt x="3465543" y="2123433"/>
                  </a:lnTo>
                  <a:lnTo>
                    <a:pt x="3456262" y="2170256"/>
                  </a:lnTo>
                  <a:lnTo>
                    <a:pt x="3451118" y="2193180"/>
                  </a:lnTo>
                  <a:close/>
                </a:path>
              </a:pathLst>
            </a:custGeom>
            <a:solidFill>
              <a:srgbClr val="CCA894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0" y="9052877"/>
              <a:ext cx="2588260" cy="1234440"/>
            </a:xfrm>
            <a:custGeom>
              <a:avLst/>
              <a:gdLst/>
              <a:ahLst/>
              <a:cxnLst/>
              <a:rect l="l" t="t" r="r" b="b"/>
              <a:pathLst>
                <a:path w="2588260" h="1234440">
                  <a:moveTo>
                    <a:pt x="2587936" y="1234109"/>
                  </a:moveTo>
                  <a:lnTo>
                    <a:pt x="0" y="1234109"/>
                  </a:lnTo>
                  <a:lnTo>
                    <a:pt x="0" y="441726"/>
                  </a:lnTo>
                  <a:lnTo>
                    <a:pt x="42986" y="381825"/>
                  </a:lnTo>
                  <a:lnTo>
                    <a:pt x="74034" y="341609"/>
                  </a:lnTo>
                  <a:lnTo>
                    <a:pt x="103836" y="305957"/>
                  </a:lnTo>
                  <a:lnTo>
                    <a:pt x="133034" y="274254"/>
                  </a:lnTo>
                  <a:lnTo>
                    <a:pt x="162271" y="245883"/>
                  </a:lnTo>
                  <a:lnTo>
                    <a:pt x="192190" y="220231"/>
                  </a:lnTo>
                  <a:lnTo>
                    <a:pt x="223432" y="196681"/>
                  </a:lnTo>
                  <a:lnTo>
                    <a:pt x="256747" y="174556"/>
                  </a:lnTo>
                  <a:lnTo>
                    <a:pt x="292458" y="153429"/>
                  </a:lnTo>
                  <a:lnTo>
                    <a:pt x="331526" y="132497"/>
                  </a:lnTo>
                  <a:lnTo>
                    <a:pt x="374487" y="111207"/>
                  </a:lnTo>
                  <a:lnTo>
                    <a:pt x="421984" y="88944"/>
                  </a:lnTo>
                  <a:lnTo>
                    <a:pt x="533154" y="39038"/>
                  </a:lnTo>
                  <a:lnTo>
                    <a:pt x="588703" y="20065"/>
                  </a:lnTo>
                  <a:lnTo>
                    <a:pt x="654464" y="7480"/>
                  </a:lnTo>
                  <a:lnTo>
                    <a:pt x="729320" y="1018"/>
                  </a:lnTo>
                  <a:lnTo>
                    <a:pt x="769809" y="0"/>
                  </a:lnTo>
                  <a:lnTo>
                    <a:pt x="812153" y="413"/>
                  </a:lnTo>
                  <a:lnTo>
                    <a:pt x="856210" y="2223"/>
                  </a:lnTo>
                  <a:lnTo>
                    <a:pt x="901843" y="5399"/>
                  </a:lnTo>
                  <a:lnTo>
                    <a:pt x="948911" y="9906"/>
                  </a:lnTo>
                  <a:lnTo>
                    <a:pt x="997273" y="15711"/>
                  </a:lnTo>
                  <a:lnTo>
                    <a:pt x="1046792" y="22782"/>
                  </a:lnTo>
                  <a:lnTo>
                    <a:pt x="1097326" y="31084"/>
                  </a:lnTo>
                  <a:lnTo>
                    <a:pt x="1148735" y="40585"/>
                  </a:lnTo>
                  <a:lnTo>
                    <a:pt x="1200881" y="51251"/>
                  </a:lnTo>
                  <a:lnTo>
                    <a:pt x="1253624" y="63050"/>
                  </a:lnTo>
                  <a:lnTo>
                    <a:pt x="1306823" y="75948"/>
                  </a:lnTo>
                  <a:lnTo>
                    <a:pt x="1360338" y="89912"/>
                  </a:lnTo>
                  <a:lnTo>
                    <a:pt x="1414031" y="104908"/>
                  </a:lnTo>
                  <a:lnTo>
                    <a:pt x="1467761" y="120904"/>
                  </a:lnTo>
                  <a:lnTo>
                    <a:pt x="1521389" y="137866"/>
                  </a:lnTo>
                  <a:lnTo>
                    <a:pt x="1574774" y="155761"/>
                  </a:lnTo>
                  <a:lnTo>
                    <a:pt x="1627777" y="174556"/>
                  </a:lnTo>
                  <a:lnTo>
                    <a:pt x="1680259" y="194218"/>
                  </a:lnTo>
                  <a:lnTo>
                    <a:pt x="1732079" y="214714"/>
                  </a:lnTo>
                  <a:lnTo>
                    <a:pt x="1783097" y="236009"/>
                  </a:lnTo>
                  <a:lnTo>
                    <a:pt x="1833175" y="258072"/>
                  </a:lnTo>
                  <a:lnTo>
                    <a:pt x="1882171" y="280869"/>
                  </a:lnTo>
                  <a:lnTo>
                    <a:pt x="1929947" y="304366"/>
                  </a:lnTo>
                  <a:lnTo>
                    <a:pt x="1976363" y="328531"/>
                  </a:lnTo>
                  <a:lnTo>
                    <a:pt x="2021278" y="353330"/>
                  </a:lnTo>
                  <a:lnTo>
                    <a:pt x="2064554" y="378730"/>
                  </a:lnTo>
                  <a:lnTo>
                    <a:pt x="2106049" y="404698"/>
                  </a:lnTo>
                  <a:lnTo>
                    <a:pt x="2145625" y="431201"/>
                  </a:lnTo>
                  <a:lnTo>
                    <a:pt x="2183142" y="458206"/>
                  </a:lnTo>
                  <a:lnTo>
                    <a:pt x="2218460" y="485678"/>
                  </a:lnTo>
                  <a:lnTo>
                    <a:pt x="2251439" y="513586"/>
                  </a:lnTo>
                  <a:lnTo>
                    <a:pt x="2281940" y="541896"/>
                  </a:lnTo>
                  <a:lnTo>
                    <a:pt x="2309822" y="570574"/>
                  </a:lnTo>
                  <a:lnTo>
                    <a:pt x="2334946" y="599588"/>
                  </a:lnTo>
                  <a:lnTo>
                    <a:pt x="2376360" y="658490"/>
                  </a:lnTo>
                  <a:lnTo>
                    <a:pt x="2406724" y="711034"/>
                  </a:lnTo>
                  <a:lnTo>
                    <a:pt x="2434683" y="762290"/>
                  </a:lnTo>
                  <a:lnTo>
                    <a:pt x="2460263" y="812375"/>
                  </a:lnTo>
                  <a:lnTo>
                    <a:pt x="2483490" y="861405"/>
                  </a:lnTo>
                  <a:lnTo>
                    <a:pt x="2504388" y="909500"/>
                  </a:lnTo>
                  <a:lnTo>
                    <a:pt x="2522984" y="956775"/>
                  </a:lnTo>
                  <a:lnTo>
                    <a:pt x="2539303" y="1003349"/>
                  </a:lnTo>
                  <a:lnTo>
                    <a:pt x="2553370" y="1049339"/>
                  </a:lnTo>
                  <a:lnTo>
                    <a:pt x="2565210" y="1094864"/>
                  </a:lnTo>
                  <a:lnTo>
                    <a:pt x="2574850" y="1140039"/>
                  </a:lnTo>
                  <a:lnTo>
                    <a:pt x="2582315" y="1184983"/>
                  </a:lnTo>
                  <a:lnTo>
                    <a:pt x="2587630" y="1229814"/>
                  </a:lnTo>
                  <a:lnTo>
                    <a:pt x="2587936" y="1234109"/>
                  </a:lnTo>
                  <a:close/>
                </a:path>
              </a:pathLst>
            </a:custGeom>
            <a:solidFill>
              <a:srgbClr val="D0B1A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439915" y="822144"/>
            <a:ext cx="1628775" cy="1235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950" spc="250" dirty="0">
                <a:latin typeface="Linux Biolinum O"/>
                <a:cs typeface="Linux Biolinum O"/>
              </a:rPr>
              <a:t>0</a:t>
            </a:r>
            <a:r>
              <a:rPr sz="7950" spc="254" dirty="0">
                <a:latin typeface="Linux Biolinum O"/>
                <a:cs typeface="Linux Biolinum O"/>
              </a:rPr>
              <a:t>1</a:t>
            </a:r>
            <a:endParaRPr sz="7950" dirty="0">
              <a:latin typeface="Linux Biolinum O"/>
              <a:cs typeface="Linux Biolinum 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00800" y="3223066"/>
            <a:ext cx="1273636" cy="1235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950" spc="250" dirty="0">
                <a:solidFill>
                  <a:srgbClr val="90612E"/>
                </a:solidFill>
                <a:latin typeface="Linux Biolinum O"/>
                <a:cs typeface="Linux Biolinum O"/>
              </a:rPr>
              <a:t>0</a:t>
            </a:r>
            <a:r>
              <a:rPr sz="7950" spc="254" dirty="0">
                <a:solidFill>
                  <a:srgbClr val="90612E"/>
                </a:solidFill>
                <a:latin typeface="Linux Biolinum O"/>
                <a:cs typeface="Linux Biolinum O"/>
              </a:rPr>
              <a:t>2</a:t>
            </a:r>
            <a:endParaRPr sz="7950" dirty="0">
              <a:latin typeface="Linux Biolinum O"/>
              <a:cs typeface="Linux Biolinum 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39915" y="5641030"/>
            <a:ext cx="1332485" cy="1235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950" spc="250" dirty="0">
                <a:solidFill>
                  <a:srgbClr val="90612E"/>
                </a:solidFill>
                <a:latin typeface="Linux Biolinum O"/>
                <a:cs typeface="Linux Biolinum O"/>
              </a:rPr>
              <a:t>0</a:t>
            </a:r>
            <a:r>
              <a:rPr sz="7950" spc="254" dirty="0">
                <a:solidFill>
                  <a:srgbClr val="90612E"/>
                </a:solidFill>
                <a:latin typeface="Linux Biolinum O"/>
                <a:cs typeface="Linux Biolinum O"/>
              </a:rPr>
              <a:t>3</a:t>
            </a:r>
            <a:endParaRPr sz="7950" dirty="0">
              <a:latin typeface="Linux Biolinum O"/>
              <a:cs typeface="Linux Biolinum 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1628775" cy="4839335"/>
          </a:xfrm>
          <a:custGeom>
            <a:avLst/>
            <a:gdLst/>
            <a:ahLst/>
            <a:cxnLst/>
            <a:rect l="l" t="t" r="r" b="b"/>
            <a:pathLst>
              <a:path w="1628775" h="4839335">
                <a:moveTo>
                  <a:pt x="1537547" y="0"/>
                </a:moveTo>
                <a:lnTo>
                  <a:pt x="0" y="0"/>
                </a:lnTo>
                <a:lnTo>
                  <a:pt x="0" y="4839024"/>
                </a:lnTo>
                <a:lnTo>
                  <a:pt x="49827" y="4837050"/>
                </a:lnTo>
                <a:lnTo>
                  <a:pt x="105878" y="4832323"/>
                </a:lnTo>
                <a:lnTo>
                  <a:pt x="168109" y="4824557"/>
                </a:lnTo>
                <a:lnTo>
                  <a:pt x="236659" y="4813460"/>
                </a:lnTo>
                <a:lnTo>
                  <a:pt x="311662" y="4798741"/>
                </a:lnTo>
                <a:lnTo>
                  <a:pt x="393257" y="4780106"/>
                </a:lnTo>
                <a:lnTo>
                  <a:pt x="481578" y="4757264"/>
                </a:lnTo>
                <a:lnTo>
                  <a:pt x="576764" y="4729922"/>
                </a:lnTo>
                <a:lnTo>
                  <a:pt x="638144" y="4708861"/>
                </a:lnTo>
                <a:lnTo>
                  <a:pt x="696060" y="4683921"/>
                </a:lnTo>
                <a:lnTo>
                  <a:pt x="750610" y="4655465"/>
                </a:lnTo>
                <a:lnTo>
                  <a:pt x="801890" y="4623858"/>
                </a:lnTo>
                <a:lnTo>
                  <a:pt x="849996" y="4589462"/>
                </a:lnTo>
                <a:lnTo>
                  <a:pt x="895024" y="4552642"/>
                </a:lnTo>
                <a:lnTo>
                  <a:pt x="937072" y="4513762"/>
                </a:lnTo>
                <a:lnTo>
                  <a:pt x="976237" y="4473184"/>
                </a:lnTo>
                <a:lnTo>
                  <a:pt x="1012614" y="4431273"/>
                </a:lnTo>
                <a:lnTo>
                  <a:pt x="1046300" y="4388392"/>
                </a:lnTo>
                <a:lnTo>
                  <a:pt x="1077392" y="4344905"/>
                </a:lnTo>
                <a:lnTo>
                  <a:pt x="1105987" y="4301176"/>
                </a:lnTo>
                <a:lnTo>
                  <a:pt x="1132181" y="4257568"/>
                </a:lnTo>
                <a:lnTo>
                  <a:pt x="1156070" y="4214445"/>
                </a:lnTo>
                <a:lnTo>
                  <a:pt x="1177752" y="4172170"/>
                </a:lnTo>
                <a:lnTo>
                  <a:pt x="1197323" y="4131107"/>
                </a:lnTo>
                <a:lnTo>
                  <a:pt x="1214879" y="4091621"/>
                </a:lnTo>
                <a:lnTo>
                  <a:pt x="1230518" y="4054073"/>
                </a:lnTo>
                <a:lnTo>
                  <a:pt x="1256428" y="3986252"/>
                </a:lnTo>
                <a:lnTo>
                  <a:pt x="1275826" y="3930553"/>
                </a:lnTo>
                <a:lnTo>
                  <a:pt x="1283324" y="3908158"/>
                </a:lnTo>
                <a:lnTo>
                  <a:pt x="1289484" y="3889885"/>
                </a:lnTo>
                <a:lnTo>
                  <a:pt x="1302745" y="3848209"/>
                </a:lnTo>
                <a:lnTo>
                  <a:pt x="1314697" y="3799697"/>
                </a:lnTo>
                <a:lnTo>
                  <a:pt x="1329749" y="3732884"/>
                </a:lnTo>
                <a:lnTo>
                  <a:pt x="1338277" y="3693341"/>
                </a:lnTo>
                <a:lnTo>
                  <a:pt x="1347389" y="3650095"/>
                </a:lnTo>
                <a:lnTo>
                  <a:pt x="1357020" y="3603436"/>
                </a:lnTo>
                <a:lnTo>
                  <a:pt x="1367108" y="3553654"/>
                </a:lnTo>
                <a:lnTo>
                  <a:pt x="1377587" y="3501040"/>
                </a:lnTo>
                <a:lnTo>
                  <a:pt x="1388394" y="3445884"/>
                </a:lnTo>
                <a:lnTo>
                  <a:pt x="1399466" y="3388478"/>
                </a:lnTo>
                <a:lnTo>
                  <a:pt x="1410739" y="3329111"/>
                </a:lnTo>
                <a:lnTo>
                  <a:pt x="1422148" y="3268074"/>
                </a:lnTo>
                <a:lnTo>
                  <a:pt x="1433630" y="3205658"/>
                </a:lnTo>
                <a:lnTo>
                  <a:pt x="1445122" y="3142152"/>
                </a:lnTo>
                <a:lnTo>
                  <a:pt x="1456558" y="3077849"/>
                </a:lnTo>
                <a:lnTo>
                  <a:pt x="1467877" y="3013037"/>
                </a:lnTo>
                <a:lnTo>
                  <a:pt x="1479013" y="2948008"/>
                </a:lnTo>
                <a:lnTo>
                  <a:pt x="1489903" y="2883052"/>
                </a:lnTo>
                <a:lnTo>
                  <a:pt x="1500483" y="2818460"/>
                </a:lnTo>
                <a:lnTo>
                  <a:pt x="1510690" y="2754522"/>
                </a:lnTo>
                <a:lnTo>
                  <a:pt x="1520459" y="2691529"/>
                </a:lnTo>
                <a:lnTo>
                  <a:pt x="1529727" y="2629770"/>
                </a:lnTo>
                <a:lnTo>
                  <a:pt x="1538430" y="2569538"/>
                </a:lnTo>
                <a:lnTo>
                  <a:pt x="1546504" y="2511122"/>
                </a:lnTo>
                <a:lnTo>
                  <a:pt x="1553885" y="2454812"/>
                </a:lnTo>
                <a:lnTo>
                  <a:pt x="1560510" y="2400900"/>
                </a:lnTo>
                <a:lnTo>
                  <a:pt x="1566315" y="2349675"/>
                </a:lnTo>
                <a:lnTo>
                  <a:pt x="1571236" y="2301429"/>
                </a:lnTo>
                <a:lnTo>
                  <a:pt x="1575208" y="2256451"/>
                </a:lnTo>
                <a:lnTo>
                  <a:pt x="1578169" y="2215033"/>
                </a:lnTo>
                <a:lnTo>
                  <a:pt x="1587023" y="1991691"/>
                </a:lnTo>
                <a:lnTo>
                  <a:pt x="1590523" y="1896953"/>
                </a:lnTo>
                <a:lnTo>
                  <a:pt x="1594296" y="1792768"/>
                </a:lnTo>
                <a:lnTo>
                  <a:pt x="1596256" y="1737597"/>
                </a:lnTo>
                <a:lnTo>
                  <a:pt x="1598252" y="1680621"/>
                </a:lnTo>
                <a:lnTo>
                  <a:pt x="1600270" y="1622026"/>
                </a:lnTo>
                <a:lnTo>
                  <a:pt x="1602301" y="1561998"/>
                </a:lnTo>
                <a:lnTo>
                  <a:pt x="1604333" y="1500722"/>
                </a:lnTo>
                <a:lnTo>
                  <a:pt x="1606354" y="1438383"/>
                </a:lnTo>
                <a:lnTo>
                  <a:pt x="1608354" y="1375167"/>
                </a:lnTo>
                <a:lnTo>
                  <a:pt x="1610321" y="1311260"/>
                </a:lnTo>
                <a:lnTo>
                  <a:pt x="1612245" y="1246848"/>
                </a:lnTo>
                <a:lnTo>
                  <a:pt x="1614114" y="1182116"/>
                </a:lnTo>
                <a:lnTo>
                  <a:pt x="1615916" y="1117250"/>
                </a:lnTo>
                <a:lnTo>
                  <a:pt x="1617641" y="1052434"/>
                </a:lnTo>
                <a:lnTo>
                  <a:pt x="1619277" y="987856"/>
                </a:lnTo>
                <a:lnTo>
                  <a:pt x="1620813" y="923700"/>
                </a:lnTo>
                <a:lnTo>
                  <a:pt x="1622239" y="860153"/>
                </a:lnTo>
                <a:lnTo>
                  <a:pt x="1623542" y="797399"/>
                </a:lnTo>
                <a:lnTo>
                  <a:pt x="1624711" y="735624"/>
                </a:lnTo>
                <a:lnTo>
                  <a:pt x="1625736" y="675014"/>
                </a:lnTo>
                <a:lnTo>
                  <a:pt x="1626606" y="615755"/>
                </a:lnTo>
                <a:lnTo>
                  <a:pt x="1627308" y="558032"/>
                </a:lnTo>
                <a:lnTo>
                  <a:pt x="1627832" y="502031"/>
                </a:lnTo>
                <a:lnTo>
                  <a:pt x="1628166" y="447937"/>
                </a:lnTo>
                <a:lnTo>
                  <a:pt x="1628222" y="346214"/>
                </a:lnTo>
                <a:lnTo>
                  <a:pt x="1627921" y="298956"/>
                </a:lnTo>
                <a:lnTo>
                  <a:pt x="1627385" y="254348"/>
                </a:lnTo>
                <a:lnTo>
                  <a:pt x="1626604" y="212575"/>
                </a:lnTo>
                <a:lnTo>
                  <a:pt x="1625567" y="173824"/>
                </a:lnTo>
                <a:lnTo>
                  <a:pt x="1622677" y="106126"/>
                </a:lnTo>
                <a:lnTo>
                  <a:pt x="1618626" y="52740"/>
                </a:lnTo>
                <a:lnTo>
                  <a:pt x="1616137" y="31877"/>
                </a:lnTo>
                <a:lnTo>
                  <a:pt x="1537547" y="0"/>
                </a:lnTo>
                <a:close/>
              </a:path>
            </a:pathLst>
          </a:custGeom>
          <a:solidFill>
            <a:srgbClr val="D481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3290" y="2791653"/>
            <a:ext cx="5546090" cy="2226310"/>
          </a:xfrm>
          <a:prstGeom prst="rect">
            <a:avLst/>
          </a:prstGeom>
        </p:spPr>
        <p:txBody>
          <a:bodyPr vert="horz" wrap="square" lIns="0" tIns="166370" rIns="0" bIns="0" rtlCol="0">
            <a:spAutoFit/>
          </a:bodyPr>
          <a:lstStyle/>
          <a:p>
            <a:pPr marL="12700" marR="5080" indent="516255">
              <a:lnSpc>
                <a:spcPts val="8100"/>
              </a:lnSpc>
              <a:spcBef>
                <a:spcPts val="1310"/>
              </a:spcBef>
            </a:pPr>
            <a:r>
              <a:rPr sz="7200" spc="295" dirty="0">
                <a:solidFill>
                  <a:srgbClr val="90612E"/>
                </a:solidFill>
                <a:latin typeface="Arial"/>
                <a:cs typeface="Arial"/>
              </a:rPr>
              <a:t>PRIMARY  </a:t>
            </a:r>
            <a:r>
              <a:rPr sz="7200" spc="500" dirty="0">
                <a:solidFill>
                  <a:srgbClr val="90612E"/>
                </a:solidFill>
                <a:latin typeface="Arial"/>
                <a:cs typeface="Arial"/>
              </a:rPr>
              <a:t>O</a:t>
            </a:r>
            <a:r>
              <a:rPr sz="7200" spc="345" dirty="0">
                <a:solidFill>
                  <a:srgbClr val="90612E"/>
                </a:solidFill>
                <a:latin typeface="Arial"/>
                <a:cs typeface="Arial"/>
              </a:rPr>
              <a:t>B</a:t>
            </a:r>
            <a:r>
              <a:rPr sz="7200" spc="-810" dirty="0">
                <a:solidFill>
                  <a:srgbClr val="90612E"/>
                </a:solidFill>
                <a:latin typeface="Arial"/>
                <a:cs typeface="Arial"/>
              </a:rPr>
              <a:t>J</a:t>
            </a:r>
            <a:r>
              <a:rPr lang="en-US" sz="7200" spc="-810" dirty="0">
                <a:solidFill>
                  <a:srgbClr val="90612E"/>
                </a:solidFill>
                <a:latin typeface="Arial"/>
                <a:cs typeface="Arial"/>
              </a:rPr>
              <a:t> </a:t>
            </a:r>
            <a:r>
              <a:rPr sz="7200" spc="-315" dirty="0">
                <a:solidFill>
                  <a:srgbClr val="90612E"/>
                </a:solidFill>
                <a:latin typeface="Arial"/>
                <a:cs typeface="Arial"/>
              </a:rPr>
              <a:t>E</a:t>
            </a:r>
            <a:r>
              <a:rPr sz="7200" spc="170" dirty="0">
                <a:solidFill>
                  <a:srgbClr val="90612E"/>
                </a:solidFill>
                <a:latin typeface="Arial"/>
                <a:cs typeface="Arial"/>
              </a:rPr>
              <a:t>C</a:t>
            </a:r>
            <a:r>
              <a:rPr sz="7200" spc="185" dirty="0">
                <a:solidFill>
                  <a:srgbClr val="90612E"/>
                </a:solidFill>
                <a:latin typeface="Arial"/>
                <a:cs typeface="Arial"/>
              </a:rPr>
              <a:t>T</a:t>
            </a:r>
            <a:r>
              <a:rPr sz="7200" spc="535" dirty="0">
                <a:solidFill>
                  <a:srgbClr val="90612E"/>
                </a:solidFill>
                <a:latin typeface="Arial"/>
                <a:cs typeface="Arial"/>
              </a:rPr>
              <a:t>I</a:t>
            </a:r>
            <a:r>
              <a:rPr sz="7200" spc="320" dirty="0">
                <a:solidFill>
                  <a:srgbClr val="90612E"/>
                </a:solidFill>
                <a:latin typeface="Arial"/>
                <a:cs typeface="Arial"/>
              </a:rPr>
              <a:t>V</a:t>
            </a:r>
            <a:r>
              <a:rPr sz="7200" spc="-310" dirty="0">
                <a:solidFill>
                  <a:srgbClr val="90612E"/>
                </a:solidFill>
                <a:latin typeface="Arial"/>
                <a:cs typeface="Arial"/>
              </a:rPr>
              <a:t>E</a:t>
            </a:r>
            <a:endParaRPr sz="7200" dirty="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44759" y="0"/>
            <a:ext cx="3239135" cy="2235200"/>
          </a:xfrm>
          <a:custGeom>
            <a:avLst/>
            <a:gdLst/>
            <a:ahLst/>
            <a:cxnLst/>
            <a:rect l="l" t="t" r="r" b="b"/>
            <a:pathLst>
              <a:path w="3239135" h="2235200">
                <a:moveTo>
                  <a:pt x="1472512" y="2222500"/>
                </a:moveTo>
                <a:lnTo>
                  <a:pt x="1031984" y="2222500"/>
                </a:lnTo>
                <a:lnTo>
                  <a:pt x="990012" y="2209800"/>
                </a:lnTo>
                <a:lnTo>
                  <a:pt x="747130" y="2133600"/>
                </a:lnTo>
                <a:lnTo>
                  <a:pt x="708220" y="2108200"/>
                </a:lnTo>
                <a:lnTo>
                  <a:pt x="669781" y="2095500"/>
                </a:lnTo>
                <a:lnTo>
                  <a:pt x="631823" y="2070100"/>
                </a:lnTo>
                <a:lnTo>
                  <a:pt x="557379" y="2019300"/>
                </a:lnTo>
                <a:lnTo>
                  <a:pt x="484955" y="1968500"/>
                </a:lnTo>
                <a:lnTo>
                  <a:pt x="449523" y="1930400"/>
                </a:lnTo>
                <a:lnTo>
                  <a:pt x="414620" y="1905000"/>
                </a:lnTo>
                <a:lnTo>
                  <a:pt x="380257" y="1866900"/>
                </a:lnTo>
                <a:lnTo>
                  <a:pt x="346441" y="1828800"/>
                </a:lnTo>
                <a:lnTo>
                  <a:pt x="313182" y="1790700"/>
                </a:lnTo>
                <a:lnTo>
                  <a:pt x="280486" y="1752600"/>
                </a:lnTo>
                <a:lnTo>
                  <a:pt x="248363" y="1714500"/>
                </a:lnTo>
                <a:lnTo>
                  <a:pt x="213091" y="1663700"/>
                </a:lnTo>
                <a:lnTo>
                  <a:pt x="180925" y="1612900"/>
                </a:lnTo>
                <a:lnTo>
                  <a:pt x="151766" y="1562100"/>
                </a:lnTo>
                <a:lnTo>
                  <a:pt x="125515" y="1511300"/>
                </a:lnTo>
                <a:lnTo>
                  <a:pt x="102070" y="1460500"/>
                </a:lnTo>
                <a:lnTo>
                  <a:pt x="81332" y="1409700"/>
                </a:lnTo>
                <a:lnTo>
                  <a:pt x="63202" y="1358900"/>
                </a:lnTo>
                <a:lnTo>
                  <a:pt x="47578" y="1295400"/>
                </a:lnTo>
                <a:lnTo>
                  <a:pt x="34361" y="1244600"/>
                </a:lnTo>
                <a:lnTo>
                  <a:pt x="23450" y="1193800"/>
                </a:lnTo>
                <a:lnTo>
                  <a:pt x="14747" y="1143000"/>
                </a:lnTo>
                <a:lnTo>
                  <a:pt x="8150" y="1092200"/>
                </a:lnTo>
                <a:lnTo>
                  <a:pt x="3560" y="1041400"/>
                </a:lnTo>
                <a:lnTo>
                  <a:pt x="876" y="990600"/>
                </a:lnTo>
                <a:lnTo>
                  <a:pt x="0" y="939800"/>
                </a:lnTo>
                <a:lnTo>
                  <a:pt x="829" y="889000"/>
                </a:lnTo>
                <a:lnTo>
                  <a:pt x="3265" y="838200"/>
                </a:lnTo>
                <a:lnTo>
                  <a:pt x="7208" y="787400"/>
                </a:lnTo>
                <a:lnTo>
                  <a:pt x="12557" y="736600"/>
                </a:lnTo>
                <a:lnTo>
                  <a:pt x="19213" y="685800"/>
                </a:lnTo>
                <a:lnTo>
                  <a:pt x="27075" y="635000"/>
                </a:lnTo>
                <a:lnTo>
                  <a:pt x="36043" y="596900"/>
                </a:lnTo>
                <a:lnTo>
                  <a:pt x="46017" y="546100"/>
                </a:lnTo>
                <a:lnTo>
                  <a:pt x="56898" y="508000"/>
                </a:lnTo>
                <a:lnTo>
                  <a:pt x="68585" y="457200"/>
                </a:lnTo>
                <a:lnTo>
                  <a:pt x="80978" y="419100"/>
                </a:lnTo>
                <a:lnTo>
                  <a:pt x="93978" y="381000"/>
                </a:lnTo>
                <a:lnTo>
                  <a:pt x="107483" y="342900"/>
                </a:lnTo>
                <a:lnTo>
                  <a:pt x="121394" y="304800"/>
                </a:lnTo>
                <a:lnTo>
                  <a:pt x="135612" y="266700"/>
                </a:lnTo>
                <a:lnTo>
                  <a:pt x="150035" y="241300"/>
                </a:lnTo>
                <a:lnTo>
                  <a:pt x="164565" y="203200"/>
                </a:lnTo>
                <a:lnTo>
                  <a:pt x="179100" y="177800"/>
                </a:lnTo>
                <a:lnTo>
                  <a:pt x="193541" y="152400"/>
                </a:lnTo>
                <a:lnTo>
                  <a:pt x="207788" y="127000"/>
                </a:lnTo>
                <a:lnTo>
                  <a:pt x="221741" y="101600"/>
                </a:lnTo>
                <a:lnTo>
                  <a:pt x="235299" y="88900"/>
                </a:lnTo>
                <a:lnTo>
                  <a:pt x="248363" y="63500"/>
                </a:lnTo>
                <a:lnTo>
                  <a:pt x="262621" y="50800"/>
                </a:lnTo>
                <a:lnTo>
                  <a:pt x="295674" y="12700"/>
                </a:lnTo>
                <a:lnTo>
                  <a:pt x="308207" y="0"/>
                </a:lnTo>
                <a:lnTo>
                  <a:pt x="354975" y="0"/>
                </a:lnTo>
                <a:lnTo>
                  <a:pt x="336127" y="25400"/>
                </a:lnTo>
                <a:lnTo>
                  <a:pt x="303048" y="63500"/>
                </a:lnTo>
                <a:lnTo>
                  <a:pt x="288845" y="76200"/>
                </a:lnTo>
                <a:lnTo>
                  <a:pt x="275864" y="101600"/>
                </a:lnTo>
                <a:lnTo>
                  <a:pt x="262373" y="114300"/>
                </a:lnTo>
                <a:lnTo>
                  <a:pt x="248477" y="139700"/>
                </a:lnTo>
                <a:lnTo>
                  <a:pt x="234284" y="165100"/>
                </a:lnTo>
                <a:lnTo>
                  <a:pt x="219897" y="190500"/>
                </a:lnTo>
                <a:lnTo>
                  <a:pt x="205422" y="228600"/>
                </a:lnTo>
                <a:lnTo>
                  <a:pt x="190966" y="254000"/>
                </a:lnTo>
                <a:lnTo>
                  <a:pt x="176633" y="292100"/>
                </a:lnTo>
                <a:lnTo>
                  <a:pt x="162529" y="317500"/>
                </a:lnTo>
                <a:lnTo>
                  <a:pt x="148759" y="355600"/>
                </a:lnTo>
                <a:lnTo>
                  <a:pt x="135429" y="393700"/>
                </a:lnTo>
                <a:lnTo>
                  <a:pt x="122644" y="431800"/>
                </a:lnTo>
                <a:lnTo>
                  <a:pt x="110510" y="482600"/>
                </a:lnTo>
                <a:lnTo>
                  <a:pt x="99133" y="520700"/>
                </a:lnTo>
                <a:lnTo>
                  <a:pt x="88617" y="571500"/>
                </a:lnTo>
                <a:lnTo>
                  <a:pt x="79069" y="609600"/>
                </a:lnTo>
                <a:lnTo>
                  <a:pt x="70594" y="660400"/>
                </a:lnTo>
                <a:lnTo>
                  <a:pt x="63297" y="711200"/>
                </a:lnTo>
                <a:lnTo>
                  <a:pt x="57284" y="749300"/>
                </a:lnTo>
                <a:lnTo>
                  <a:pt x="52660" y="800100"/>
                </a:lnTo>
                <a:lnTo>
                  <a:pt x="49531" y="850900"/>
                </a:lnTo>
                <a:lnTo>
                  <a:pt x="48002" y="901700"/>
                </a:lnTo>
                <a:lnTo>
                  <a:pt x="48179" y="952500"/>
                </a:lnTo>
                <a:lnTo>
                  <a:pt x="50168" y="1003300"/>
                </a:lnTo>
                <a:lnTo>
                  <a:pt x="54073" y="1054100"/>
                </a:lnTo>
                <a:lnTo>
                  <a:pt x="60000" y="1117600"/>
                </a:lnTo>
                <a:lnTo>
                  <a:pt x="68056" y="1168400"/>
                </a:lnTo>
                <a:lnTo>
                  <a:pt x="78344" y="1219200"/>
                </a:lnTo>
                <a:lnTo>
                  <a:pt x="90972" y="1270000"/>
                </a:lnTo>
                <a:lnTo>
                  <a:pt x="106043" y="1320800"/>
                </a:lnTo>
                <a:lnTo>
                  <a:pt x="123664" y="1371600"/>
                </a:lnTo>
                <a:lnTo>
                  <a:pt x="143941" y="1422400"/>
                </a:lnTo>
                <a:lnTo>
                  <a:pt x="166978" y="1473200"/>
                </a:lnTo>
                <a:lnTo>
                  <a:pt x="192882" y="1524000"/>
                </a:lnTo>
                <a:lnTo>
                  <a:pt x="221757" y="1574800"/>
                </a:lnTo>
                <a:lnTo>
                  <a:pt x="253710" y="1625600"/>
                </a:lnTo>
                <a:lnTo>
                  <a:pt x="288845" y="1676400"/>
                </a:lnTo>
                <a:lnTo>
                  <a:pt x="320772" y="1727200"/>
                </a:lnTo>
                <a:lnTo>
                  <a:pt x="353280" y="1765300"/>
                </a:lnTo>
                <a:lnTo>
                  <a:pt x="386362" y="1803400"/>
                </a:lnTo>
                <a:lnTo>
                  <a:pt x="420009" y="1828800"/>
                </a:lnTo>
                <a:lnTo>
                  <a:pt x="454211" y="1866900"/>
                </a:lnTo>
                <a:lnTo>
                  <a:pt x="488960" y="1905000"/>
                </a:lnTo>
                <a:lnTo>
                  <a:pt x="524247" y="1930400"/>
                </a:lnTo>
                <a:lnTo>
                  <a:pt x="560064" y="1955800"/>
                </a:lnTo>
                <a:lnTo>
                  <a:pt x="633248" y="2006600"/>
                </a:lnTo>
                <a:lnTo>
                  <a:pt x="708443" y="2057400"/>
                </a:lnTo>
                <a:lnTo>
                  <a:pt x="746772" y="2070100"/>
                </a:lnTo>
                <a:lnTo>
                  <a:pt x="785576" y="2095500"/>
                </a:lnTo>
                <a:lnTo>
                  <a:pt x="1027905" y="2171700"/>
                </a:lnTo>
                <a:lnTo>
                  <a:pt x="1069794" y="2171700"/>
                </a:lnTo>
                <a:lnTo>
                  <a:pt x="1112087" y="2184400"/>
                </a:lnTo>
                <a:lnTo>
                  <a:pt x="1197854" y="2184400"/>
                </a:lnTo>
                <a:lnTo>
                  <a:pt x="1241310" y="2197100"/>
                </a:lnTo>
                <a:lnTo>
                  <a:pt x="1564717" y="2197100"/>
                </a:lnTo>
                <a:lnTo>
                  <a:pt x="1472512" y="2222500"/>
                </a:lnTo>
                <a:close/>
              </a:path>
              <a:path w="3239135" h="2235200">
                <a:moveTo>
                  <a:pt x="1658130" y="2184400"/>
                </a:moveTo>
                <a:lnTo>
                  <a:pt x="1418741" y="2184400"/>
                </a:lnTo>
                <a:lnTo>
                  <a:pt x="1463957" y="2171700"/>
                </a:lnTo>
                <a:lnTo>
                  <a:pt x="1509497" y="2171700"/>
                </a:lnTo>
                <a:lnTo>
                  <a:pt x="1836648" y="2082800"/>
                </a:lnTo>
                <a:lnTo>
                  <a:pt x="1884473" y="2057400"/>
                </a:lnTo>
                <a:lnTo>
                  <a:pt x="1932543" y="2044700"/>
                </a:lnTo>
                <a:lnTo>
                  <a:pt x="1980850" y="2019300"/>
                </a:lnTo>
                <a:lnTo>
                  <a:pt x="2029385" y="2006600"/>
                </a:lnTo>
                <a:lnTo>
                  <a:pt x="2078139" y="1981200"/>
                </a:lnTo>
                <a:lnTo>
                  <a:pt x="2122274" y="1955800"/>
                </a:lnTo>
                <a:lnTo>
                  <a:pt x="2165284" y="1930400"/>
                </a:lnTo>
                <a:lnTo>
                  <a:pt x="2207185" y="1905000"/>
                </a:lnTo>
                <a:lnTo>
                  <a:pt x="2247991" y="1879600"/>
                </a:lnTo>
                <a:lnTo>
                  <a:pt x="2287718" y="1854200"/>
                </a:lnTo>
                <a:lnTo>
                  <a:pt x="2326381" y="1828800"/>
                </a:lnTo>
                <a:lnTo>
                  <a:pt x="2363995" y="1803400"/>
                </a:lnTo>
                <a:lnTo>
                  <a:pt x="2400576" y="1778000"/>
                </a:lnTo>
                <a:lnTo>
                  <a:pt x="2436137" y="1739900"/>
                </a:lnTo>
                <a:lnTo>
                  <a:pt x="2470696" y="1714500"/>
                </a:lnTo>
                <a:lnTo>
                  <a:pt x="2504266" y="1676400"/>
                </a:lnTo>
                <a:lnTo>
                  <a:pt x="2536864" y="1651000"/>
                </a:lnTo>
                <a:lnTo>
                  <a:pt x="2568503" y="1612900"/>
                </a:lnTo>
                <a:lnTo>
                  <a:pt x="2599200" y="1574800"/>
                </a:lnTo>
                <a:lnTo>
                  <a:pt x="2628969" y="1549400"/>
                </a:lnTo>
                <a:lnTo>
                  <a:pt x="2657826" y="1511300"/>
                </a:lnTo>
                <a:lnTo>
                  <a:pt x="2685786" y="1473200"/>
                </a:lnTo>
                <a:lnTo>
                  <a:pt x="2712864" y="1435100"/>
                </a:lnTo>
                <a:lnTo>
                  <a:pt x="2739074" y="1397000"/>
                </a:lnTo>
                <a:lnTo>
                  <a:pt x="2764434" y="1358900"/>
                </a:lnTo>
                <a:lnTo>
                  <a:pt x="2788956" y="1308100"/>
                </a:lnTo>
                <a:lnTo>
                  <a:pt x="2812657" y="1270000"/>
                </a:lnTo>
                <a:lnTo>
                  <a:pt x="2835553" y="1231900"/>
                </a:lnTo>
                <a:lnTo>
                  <a:pt x="2857657" y="1193800"/>
                </a:lnTo>
                <a:lnTo>
                  <a:pt x="2878985" y="1143000"/>
                </a:lnTo>
                <a:lnTo>
                  <a:pt x="2899553" y="1104900"/>
                </a:lnTo>
                <a:lnTo>
                  <a:pt x="2919375" y="1054100"/>
                </a:lnTo>
                <a:lnTo>
                  <a:pt x="2938466" y="1016000"/>
                </a:lnTo>
                <a:lnTo>
                  <a:pt x="2956843" y="965200"/>
                </a:lnTo>
                <a:lnTo>
                  <a:pt x="2974519" y="914400"/>
                </a:lnTo>
                <a:lnTo>
                  <a:pt x="2991511" y="876300"/>
                </a:lnTo>
                <a:lnTo>
                  <a:pt x="3007833" y="825500"/>
                </a:lnTo>
                <a:lnTo>
                  <a:pt x="3023501" y="774700"/>
                </a:lnTo>
                <a:lnTo>
                  <a:pt x="3038529" y="736600"/>
                </a:lnTo>
                <a:lnTo>
                  <a:pt x="3052933" y="685800"/>
                </a:lnTo>
                <a:lnTo>
                  <a:pt x="3066728" y="635000"/>
                </a:lnTo>
                <a:lnTo>
                  <a:pt x="3079929" y="584200"/>
                </a:lnTo>
                <a:lnTo>
                  <a:pt x="3092552" y="533400"/>
                </a:lnTo>
                <a:lnTo>
                  <a:pt x="3104611" y="482600"/>
                </a:lnTo>
                <a:lnTo>
                  <a:pt x="3116121" y="431800"/>
                </a:lnTo>
                <a:lnTo>
                  <a:pt x="3127099" y="381000"/>
                </a:lnTo>
                <a:lnTo>
                  <a:pt x="3137558" y="330200"/>
                </a:lnTo>
                <a:lnTo>
                  <a:pt x="3147515" y="279400"/>
                </a:lnTo>
                <a:lnTo>
                  <a:pt x="3156984" y="228600"/>
                </a:lnTo>
                <a:lnTo>
                  <a:pt x="3165981" y="177800"/>
                </a:lnTo>
                <a:lnTo>
                  <a:pt x="3174520" y="127000"/>
                </a:lnTo>
                <a:lnTo>
                  <a:pt x="3182617" y="76200"/>
                </a:lnTo>
                <a:lnTo>
                  <a:pt x="3191435" y="12700"/>
                </a:lnTo>
                <a:lnTo>
                  <a:pt x="3192632" y="0"/>
                </a:lnTo>
                <a:lnTo>
                  <a:pt x="3238767" y="0"/>
                </a:lnTo>
                <a:lnTo>
                  <a:pt x="3229846" y="63500"/>
                </a:lnTo>
                <a:lnTo>
                  <a:pt x="3221835" y="114300"/>
                </a:lnTo>
                <a:lnTo>
                  <a:pt x="3213407" y="165100"/>
                </a:lnTo>
                <a:lnTo>
                  <a:pt x="3204548" y="215900"/>
                </a:lnTo>
                <a:lnTo>
                  <a:pt x="3195245" y="266700"/>
                </a:lnTo>
                <a:lnTo>
                  <a:pt x="3185484" y="317500"/>
                </a:lnTo>
                <a:lnTo>
                  <a:pt x="3175250" y="368300"/>
                </a:lnTo>
                <a:lnTo>
                  <a:pt x="3164530" y="419100"/>
                </a:lnTo>
                <a:lnTo>
                  <a:pt x="3153310" y="469900"/>
                </a:lnTo>
                <a:lnTo>
                  <a:pt x="3141576" y="520700"/>
                </a:lnTo>
                <a:lnTo>
                  <a:pt x="3129314" y="558800"/>
                </a:lnTo>
                <a:lnTo>
                  <a:pt x="3116511" y="609600"/>
                </a:lnTo>
                <a:lnTo>
                  <a:pt x="3103152" y="660400"/>
                </a:lnTo>
                <a:lnTo>
                  <a:pt x="3089224" y="711200"/>
                </a:lnTo>
                <a:lnTo>
                  <a:pt x="3074713" y="762000"/>
                </a:lnTo>
                <a:lnTo>
                  <a:pt x="3059604" y="800100"/>
                </a:lnTo>
                <a:lnTo>
                  <a:pt x="3043885" y="850900"/>
                </a:lnTo>
                <a:lnTo>
                  <a:pt x="3027541" y="901700"/>
                </a:lnTo>
                <a:lnTo>
                  <a:pt x="3010558" y="939800"/>
                </a:lnTo>
                <a:lnTo>
                  <a:pt x="2992922" y="990600"/>
                </a:lnTo>
                <a:lnTo>
                  <a:pt x="2974620" y="1028700"/>
                </a:lnTo>
                <a:lnTo>
                  <a:pt x="2955638" y="1079500"/>
                </a:lnTo>
                <a:lnTo>
                  <a:pt x="2935961" y="1117600"/>
                </a:lnTo>
                <a:lnTo>
                  <a:pt x="2915577" y="1168400"/>
                </a:lnTo>
                <a:lnTo>
                  <a:pt x="2894470" y="1206500"/>
                </a:lnTo>
                <a:lnTo>
                  <a:pt x="2872628" y="1244600"/>
                </a:lnTo>
                <a:lnTo>
                  <a:pt x="2850037" y="1295400"/>
                </a:lnTo>
                <a:lnTo>
                  <a:pt x="2826681" y="1333500"/>
                </a:lnTo>
                <a:lnTo>
                  <a:pt x="2802549" y="1371600"/>
                </a:lnTo>
                <a:lnTo>
                  <a:pt x="2777625" y="1409700"/>
                </a:lnTo>
                <a:lnTo>
                  <a:pt x="2751896" y="1447800"/>
                </a:lnTo>
                <a:lnTo>
                  <a:pt x="2725348" y="1485900"/>
                </a:lnTo>
                <a:lnTo>
                  <a:pt x="2697967" y="1524000"/>
                </a:lnTo>
                <a:lnTo>
                  <a:pt x="2669740" y="1562100"/>
                </a:lnTo>
                <a:lnTo>
                  <a:pt x="2640652" y="1587500"/>
                </a:lnTo>
                <a:lnTo>
                  <a:pt x="2610689" y="1625600"/>
                </a:lnTo>
                <a:lnTo>
                  <a:pt x="2579838" y="1663700"/>
                </a:lnTo>
                <a:lnTo>
                  <a:pt x="2548085" y="1689100"/>
                </a:lnTo>
                <a:lnTo>
                  <a:pt x="2515416" y="1727200"/>
                </a:lnTo>
                <a:lnTo>
                  <a:pt x="2481817" y="1752600"/>
                </a:lnTo>
                <a:lnTo>
                  <a:pt x="2447275" y="1790700"/>
                </a:lnTo>
                <a:lnTo>
                  <a:pt x="2411774" y="1816100"/>
                </a:lnTo>
                <a:lnTo>
                  <a:pt x="2375303" y="1841500"/>
                </a:lnTo>
                <a:lnTo>
                  <a:pt x="2337846" y="1879600"/>
                </a:lnTo>
                <a:lnTo>
                  <a:pt x="2299389" y="1905000"/>
                </a:lnTo>
                <a:lnTo>
                  <a:pt x="2259920" y="1930400"/>
                </a:lnTo>
                <a:lnTo>
                  <a:pt x="2219423" y="1955800"/>
                </a:lnTo>
                <a:lnTo>
                  <a:pt x="2177886" y="1968500"/>
                </a:lnTo>
                <a:lnTo>
                  <a:pt x="2135294" y="1993900"/>
                </a:lnTo>
                <a:lnTo>
                  <a:pt x="2091633" y="2019300"/>
                </a:lnTo>
                <a:lnTo>
                  <a:pt x="2042517" y="2044700"/>
                </a:lnTo>
                <a:lnTo>
                  <a:pt x="1993618" y="2057400"/>
                </a:lnTo>
                <a:lnTo>
                  <a:pt x="1944946" y="2082800"/>
                </a:lnTo>
                <a:lnTo>
                  <a:pt x="1896508" y="2095500"/>
                </a:lnTo>
                <a:lnTo>
                  <a:pt x="1848313" y="2120900"/>
                </a:lnTo>
                <a:lnTo>
                  <a:pt x="1752685" y="2146300"/>
                </a:lnTo>
                <a:lnTo>
                  <a:pt x="1705269" y="2171700"/>
                </a:lnTo>
                <a:lnTo>
                  <a:pt x="1658130" y="2184400"/>
                </a:lnTo>
                <a:close/>
              </a:path>
              <a:path w="3239135" h="2235200">
                <a:moveTo>
                  <a:pt x="1564717" y="2197100"/>
                </a:moveTo>
                <a:lnTo>
                  <a:pt x="1285136" y="2197100"/>
                </a:lnTo>
                <a:lnTo>
                  <a:pt x="1329322" y="2184400"/>
                </a:lnTo>
                <a:lnTo>
                  <a:pt x="1611277" y="2184400"/>
                </a:lnTo>
                <a:lnTo>
                  <a:pt x="1564717" y="2197100"/>
                </a:lnTo>
                <a:close/>
              </a:path>
              <a:path w="3239135" h="2235200">
                <a:moveTo>
                  <a:pt x="1381583" y="2235200"/>
                </a:moveTo>
                <a:lnTo>
                  <a:pt x="1117131" y="2235200"/>
                </a:lnTo>
                <a:lnTo>
                  <a:pt x="1074360" y="2222500"/>
                </a:lnTo>
                <a:lnTo>
                  <a:pt x="1426884" y="2222500"/>
                </a:lnTo>
                <a:lnTo>
                  <a:pt x="1381583" y="2235200"/>
                </a:lnTo>
                <a:close/>
              </a:path>
            </a:pathLst>
          </a:custGeom>
          <a:solidFill>
            <a:srgbClr val="90612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57713" y="1131708"/>
            <a:ext cx="9808210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8140" marR="5080" indent="-346075">
              <a:lnSpc>
                <a:spcPct val="116100"/>
              </a:lnSpc>
              <a:spcBef>
                <a:spcPts val="100"/>
              </a:spcBef>
            </a:pPr>
            <a:r>
              <a:rPr sz="2800" spc="-5" dirty="0">
                <a:latin typeface="Arial"/>
                <a:cs typeface="Arial"/>
              </a:rPr>
              <a:t>The primary objective of the assistive technology that we have  created </a:t>
            </a:r>
            <a:r>
              <a:rPr sz="2800" dirty="0">
                <a:latin typeface="Arial"/>
                <a:cs typeface="Arial"/>
              </a:rPr>
              <a:t>is to </a:t>
            </a:r>
            <a:r>
              <a:rPr sz="2800" spc="-5" dirty="0">
                <a:latin typeface="Arial"/>
                <a:cs typeface="Arial"/>
              </a:rPr>
              <a:t>make </a:t>
            </a:r>
            <a:r>
              <a:rPr sz="2800" dirty="0">
                <a:latin typeface="Arial"/>
                <a:cs typeface="Arial"/>
              </a:rPr>
              <a:t>a </a:t>
            </a:r>
            <a:r>
              <a:rPr sz="2800" spc="-5" dirty="0">
                <a:latin typeface="Arial"/>
                <a:cs typeface="Arial"/>
              </a:rPr>
              <a:t>meaningful impact on the</a:t>
            </a:r>
            <a:r>
              <a:rPr sz="2800" spc="-4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community</a:t>
            </a:r>
            <a:endParaRPr sz="28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321585" y="3149768"/>
            <a:ext cx="9333865" cy="151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6100"/>
              </a:lnSpc>
              <a:spcBef>
                <a:spcPts val="100"/>
              </a:spcBef>
            </a:pPr>
            <a:r>
              <a:rPr sz="2800" spc="-5" dirty="0">
                <a:latin typeface="Arial"/>
                <a:cs typeface="Arial"/>
              </a:rPr>
              <a:t>We are driven by causes that allow us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turn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technology 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solve the community’s major issues and provide the  stakeholders with added</a:t>
            </a:r>
            <a:r>
              <a:rPr sz="2800" spc="-1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value.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41800" y="5864990"/>
            <a:ext cx="9869170" cy="1511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98425" algn="ctr">
              <a:lnSpc>
                <a:spcPct val="116100"/>
              </a:lnSpc>
              <a:spcBef>
                <a:spcPts val="100"/>
              </a:spcBef>
            </a:pPr>
            <a:r>
              <a:rPr sz="2800" spc="-5" dirty="0">
                <a:latin typeface="Arial"/>
                <a:cs typeface="Arial"/>
              </a:rPr>
              <a:t>We strive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deliver inclusive solutions through accessible  technology that addresses the needs of people with disabilities 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enable them </a:t>
            </a:r>
            <a:r>
              <a:rPr sz="2800" dirty="0">
                <a:latin typeface="Arial"/>
                <a:cs typeface="Arial"/>
              </a:rPr>
              <a:t>to </a:t>
            </a:r>
            <a:r>
              <a:rPr sz="2800" spc="-5" dirty="0">
                <a:latin typeface="Arial"/>
                <a:cs typeface="Arial"/>
              </a:rPr>
              <a:t>be</a:t>
            </a:r>
            <a:r>
              <a:rPr sz="2800" spc="-25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self-sufficient.</a:t>
            </a:r>
            <a:endParaRPr sz="28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39915" y="8022705"/>
            <a:ext cx="1332485" cy="12355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950" spc="250" dirty="0">
                <a:solidFill>
                  <a:srgbClr val="90612E"/>
                </a:solidFill>
                <a:latin typeface="Linux Biolinum O"/>
                <a:cs typeface="Linux Biolinum O"/>
              </a:rPr>
              <a:t>0</a:t>
            </a:r>
            <a:r>
              <a:rPr sz="7950" spc="254" dirty="0">
                <a:solidFill>
                  <a:srgbClr val="90612E"/>
                </a:solidFill>
                <a:latin typeface="Linux Biolinum O"/>
                <a:cs typeface="Linux Biolinum O"/>
              </a:rPr>
              <a:t>4</a:t>
            </a:r>
            <a:endParaRPr sz="7950" dirty="0">
              <a:latin typeface="Linux Biolinum O"/>
              <a:cs typeface="Linux Biolinum 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074976" y="8284675"/>
            <a:ext cx="9925685" cy="1016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8895">
              <a:lnSpc>
                <a:spcPct val="116100"/>
              </a:lnSpc>
              <a:spcBef>
                <a:spcPts val="100"/>
              </a:spcBef>
            </a:pPr>
            <a:r>
              <a:rPr sz="2800" spc="-5" dirty="0">
                <a:latin typeface="Arial"/>
                <a:cs typeface="Arial"/>
              </a:rPr>
              <a:t>Accessibility and equitability of technology will ensure diversity  as well as creativity </a:t>
            </a:r>
            <a:r>
              <a:rPr sz="2800" dirty="0">
                <a:latin typeface="Arial"/>
                <a:cs typeface="Arial"/>
              </a:rPr>
              <a:t>in </a:t>
            </a:r>
            <a:r>
              <a:rPr sz="2800" spc="-5" dirty="0">
                <a:latin typeface="Arial"/>
                <a:cs typeface="Arial"/>
              </a:rPr>
              <a:t>the community which drives</a:t>
            </a:r>
            <a:r>
              <a:rPr sz="2800" dirty="0">
                <a:latin typeface="Arial"/>
                <a:cs typeface="Arial"/>
              </a:rPr>
              <a:t> </a:t>
            </a:r>
            <a:r>
              <a:rPr sz="2800" spc="-5" dirty="0">
                <a:latin typeface="Arial"/>
                <a:cs typeface="Arial"/>
              </a:rPr>
              <a:t>innovations.</a:t>
            </a:r>
            <a:endParaRPr sz="2800">
              <a:latin typeface="Arial"/>
              <a:cs typeface="Arial"/>
            </a:endParaRPr>
          </a:p>
        </p:txBody>
      </p:sp>
      <p:pic>
        <p:nvPicPr>
          <p:cNvPr id="16" name="New Recording 1160-[AudioTrimmer.com]">
            <a:hlinkClick r:id="" action="ppaction://media"/>
            <a:extLst>
              <a:ext uri="{FF2B5EF4-FFF2-40B4-BE49-F238E27FC236}">
                <a16:creationId xmlns:a16="http://schemas.microsoft.com/office/drawing/2014/main" id="{6D768F21-AFEC-4084-B43C-E264A688CC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077" y="33400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76"/>
    </mc:Choice>
    <mc:Fallback xmlns="">
      <p:transition spd="slow" advTm="43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7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363454" y="4227730"/>
            <a:ext cx="434911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b="1" spc="275" dirty="0">
                <a:solidFill>
                  <a:srgbClr val="181818"/>
                </a:solidFill>
                <a:latin typeface="Arimo"/>
                <a:cs typeface="Arimo"/>
              </a:rPr>
              <a:t>ACCEPTABILITY</a:t>
            </a:r>
            <a:endParaRPr sz="3800">
              <a:latin typeface="Arimo"/>
              <a:cs typeface="Arim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20210" y="7188730"/>
            <a:ext cx="4375150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b="1" spc="275" dirty="0">
                <a:solidFill>
                  <a:srgbClr val="181818"/>
                </a:solidFill>
                <a:latin typeface="Arimo"/>
                <a:cs typeface="Arimo"/>
              </a:rPr>
              <a:t>AFFORDABILITY</a:t>
            </a:r>
            <a:endParaRPr sz="3800" dirty="0">
              <a:latin typeface="Arimo"/>
              <a:cs typeface="Arim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383670" y="7218703"/>
            <a:ext cx="3988435" cy="60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800" b="1" spc="300" dirty="0">
                <a:solidFill>
                  <a:srgbClr val="181818"/>
                </a:solidFill>
                <a:latin typeface="Arimo"/>
                <a:cs typeface="Arimo"/>
              </a:rPr>
              <a:t>ADAPTABILIT</a:t>
            </a:r>
            <a:r>
              <a:rPr sz="3800" b="1" dirty="0">
                <a:solidFill>
                  <a:srgbClr val="181818"/>
                </a:solidFill>
                <a:latin typeface="Arimo"/>
                <a:cs typeface="Arimo"/>
              </a:rPr>
              <a:t>Y</a:t>
            </a:r>
            <a:endParaRPr sz="3800" dirty="0">
              <a:latin typeface="Arimo"/>
              <a:cs typeface="Arim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800600" y="4198514"/>
            <a:ext cx="3794760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b="1" spc="-5" dirty="0">
                <a:latin typeface="Arimo"/>
                <a:cs typeface="Arimo"/>
              </a:rPr>
              <a:t>ACCESSIBILITY</a:t>
            </a:r>
            <a:endParaRPr sz="3900" dirty="0">
              <a:latin typeface="Arimo"/>
              <a:cs typeface="Arimo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990816" y="662082"/>
            <a:ext cx="6986905" cy="117919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7550" spc="110" dirty="0"/>
              <a:t>CORE</a:t>
            </a:r>
            <a:r>
              <a:rPr sz="7550" spc="-165" dirty="0"/>
              <a:t> </a:t>
            </a:r>
            <a:r>
              <a:rPr sz="7550" spc="114" dirty="0"/>
              <a:t>VALUES</a:t>
            </a:r>
            <a:endParaRPr sz="7550" dirty="0"/>
          </a:p>
        </p:txBody>
      </p:sp>
      <p:pic>
        <p:nvPicPr>
          <p:cNvPr id="7" name="New Recording 1175-[AudioTrimmer.com]">
            <a:hlinkClick r:id="" action="ppaction://media"/>
            <a:extLst>
              <a:ext uri="{FF2B5EF4-FFF2-40B4-BE49-F238E27FC236}">
                <a16:creationId xmlns:a16="http://schemas.microsoft.com/office/drawing/2014/main" id="{BBED9EEF-E851-4FC5-A838-96A99A4281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4184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18"/>
    </mc:Choice>
    <mc:Fallback xmlns="">
      <p:transition spd="slow" advTm="18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526981" y="1309338"/>
            <a:ext cx="8309518" cy="794154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028700" y="3310737"/>
            <a:ext cx="1066800" cy="1066800"/>
          </a:xfrm>
          <a:custGeom>
            <a:avLst/>
            <a:gdLst/>
            <a:ahLst/>
            <a:cxnLst/>
            <a:rect l="l" t="t" r="r" b="b"/>
            <a:pathLst>
              <a:path w="1066800" h="1066800">
                <a:moveTo>
                  <a:pt x="533399" y="1066799"/>
                </a:moveTo>
                <a:lnTo>
                  <a:pt x="484849" y="1064620"/>
                </a:lnTo>
                <a:lnTo>
                  <a:pt x="437520" y="1058206"/>
                </a:lnTo>
                <a:lnTo>
                  <a:pt x="391601" y="1047746"/>
                </a:lnTo>
                <a:lnTo>
                  <a:pt x="347279" y="1033429"/>
                </a:lnTo>
                <a:lnTo>
                  <a:pt x="304744" y="1015442"/>
                </a:lnTo>
                <a:lnTo>
                  <a:pt x="264182" y="993975"/>
                </a:lnTo>
                <a:lnTo>
                  <a:pt x="225784" y="969215"/>
                </a:lnTo>
                <a:lnTo>
                  <a:pt x="189737" y="941350"/>
                </a:lnTo>
                <a:lnTo>
                  <a:pt x="156229" y="910570"/>
                </a:lnTo>
                <a:lnTo>
                  <a:pt x="125449" y="877062"/>
                </a:lnTo>
                <a:lnTo>
                  <a:pt x="97584" y="841015"/>
                </a:lnTo>
                <a:lnTo>
                  <a:pt x="72824" y="802617"/>
                </a:lnTo>
                <a:lnTo>
                  <a:pt x="51357" y="762055"/>
                </a:lnTo>
                <a:lnTo>
                  <a:pt x="33370" y="719520"/>
                </a:lnTo>
                <a:lnTo>
                  <a:pt x="19053" y="675198"/>
                </a:lnTo>
                <a:lnTo>
                  <a:pt x="8593" y="629279"/>
                </a:lnTo>
                <a:lnTo>
                  <a:pt x="2179" y="581950"/>
                </a:lnTo>
                <a:lnTo>
                  <a:pt x="0" y="533399"/>
                </a:lnTo>
                <a:lnTo>
                  <a:pt x="2179" y="484849"/>
                </a:lnTo>
                <a:lnTo>
                  <a:pt x="8593" y="437520"/>
                </a:lnTo>
                <a:lnTo>
                  <a:pt x="19053" y="391601"/>
                </a:lnTo>
                <a:lnTo>
                  <a:pt x="33370" y="347279"/>
                </a:lnTo>
                <a:lnTo>
                  <a:pt x="51357" y="304744"/>
                </a:lnTo>
                <a:lnTo>
                  <a:pt x="72824" y="264182"/>
                </a:lnTo>
                <a:lnTo>
                  <a:pt x="97584" y="225784"/>
                </a:lnTo>
                <a:lnTo>
                  <a:pt x="125449" y="189737"/>
                </a:lnTo>
                <a:lnTo>
                  <a:pt x="156229" y="156229"/>
                </a:lnTo>
                <a:lnTo>
                  <a:pt x="189737" y="125449"/>
                </a:lnTo>
                <a:lnTo>
                  <a:pt x="225784" y="97584"/>
                </a:lnTo>
                <a:lnTo>
                  <a:pt x="264182" y="72824"/>
                </a:lnTo>
                <a:lnTo>
                  <a:pt x="304744" y="51357"/>
                </a:lnTo>
                <a:lnTo>
                  <a:pt x="347279" y="33370"/>
                </a:lnTo>
                <a:lnTo>
                  <a:pt x="391601" y="19053"/>
                </a:lnTo>
                <a:lnTo>
                  <a:pt x="437520" y="8593"/>
                </a:lnTo>
                <a:lnTo>
                  <a:pt x="484849" y="2179"/>
                </a:lnTo>
                <a:lnTo>
                  <a:pt x="533399" y="0"/>
                </a:lnTo>
                <a:lnTo>
                  <a:pt x="581950" y="2179"/>
                </a:lnTo>
                <a:lnTo>
                  <a:pt x="629279" y="8593"/>
                </a:lnTo>
                <a:lnTo>
                  <a:pt x="675198" y="19053"/>
                </a:lnTo>
                <a:lnTo>
                  <a:pt x="719520" y="33370"/>
                </a:lnTo>
                <a:lnTo>
                  <a:pt x="762055" y="51357"/>
                </a:lnTo>
                <a:lnTo>
                  <a:pt x="802617" y="72824"/>
                </a:lnTo>
                <a:lnTo>
                  <a:pt x="841015" y="97584"/>
                </a:lnTo>
                <a:lnTo>
                  <a:pt x="877062" y="125449"/>
                </a:lnTo>
                <a:lnTo>
                  <a:pt x="910570" y="156229"/>
                </a:lnTo>
                <a:lnTo>
                  <a:pt x="941350" y="189737"/>
                </a:lnTo>
                <a:lnTo>
                  <a:pt x="969215" y="225784"/>
                </a:lnTo>
                <a:lnTo>
                  <a:pt x="993975" y="264182"/>
                </a:lnTo>
                <a:lnTo>
                  <a:pt x="1015442" y="304744"/>
                </a:lnTo>
                <a:lnTo>
                  <a:pt x="1033429" y="347279"/>
                </a:lnTo>
                <a:lnTo>
                  <a:pt x="1047746" y="391601"/>
                </a:lnTo>
                <a:lnTo>
                  <a:pt x="1058206" y="437520"/>
                </a:lnTo>
                <a:lnTo>
                  <a:pt x="1064620" y="484849"/>
                </a:lnTo>
                <a:lnTo>
                  <a:pt x="1066799" y="533399"/>
                </a:lnTo>
                <a:lnTo>
                  <a:pt x="1064620" y="581950"/>
                </a:lnTo>
                <a:lnTo>
                  <a:pt x="1058206" y="629279"/>
                </a:lnTo>
                <a:lnTo>
                  <a:pt x="1047746" y="675198"/>
                </a:lnTo>
                <a:lnTo>
                  <a:pt x="1033429" y="719520"/>
                </a:lnTo>
                <a:lnTo>
                  <a:pt x="1015442" y="762055"/>
                </a:lnTo>
                <a:lnTo>
                  <a:pt x="993975" y="802617"/>
                </a:lnTo>
                <a:lnTo>
                  <a:pt x="969215" y="841015"/>
                </a:lnTo>
                <a:lnTo>
                  <a:pt x="941350" y="877062"/>
                </a:lnTo>
                <a:lnTo>
                  <a:pt x="910570" y="910570"/>
                </a:lnTo>
                <a:lnTo>
                  <a:pt x="877062" y="941350"/>
                </a:lnTo>
                <a:lnTo>
                  <a:pt x="841015" y="969215"/>
                </a:lnTo>
                <a:lnTo>
                  <a:pt x="802617" y="993975"/>
                </a:lnTo>
                <a:lnTo>
                  <a:pt x="762055" y="1015442"/>
                </a:lnTo>
                <a:lnTo>
                  <a:pt x="719520" y="1033429"/>
                </a:lnTo>
                <a:lnTo>
                  <a:pt x="675198" y="1047746"/>
                </a:lnTo>
                <a:lnTo>
                  <a:pt x="629279" y="1058206"/>
                </a:lnTo>
                <a:lnTo>
                  <a:pt x="581950" y="1064620"/>
                </a:lnTo>
                <a:lnTo>
                  <a:pt x="533399" y="1066799"/>
                </a:lnTo>
                <a:close/>
              </a:path>
            </a:pathLst>
          </a:custGeom>
          <a:solidFill>
            <a:srgbClr val="D3A29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28700" y="5199277"/>
            <a:ext cx="1066800" cy="1066800"/>
          </a:xfrm>
          <a:custGeom>
            <a:avLst/>
            <a:gdLst/>
            <a:ahLst/>
            <a:cxnLst/>
            <a:rect l="l" t="t" r="r" b="b"/>
            <a:pathLst>
              <a:path w="1066800" h="1066800">
                <a:moveTo>
                  <a:pt x="533399" y="1066799"/>
                </a:moveTo>
                <a:lnTo>
                  <a:pt x="484849" y="1064620"/>
                </a:lnTo>
                <a:lnTo>
                  <a:pt x="437520" y="1058206"/>
                </a:lnTo>
                <a:lnTo>
                  <a:pt x="391601" y="1047746"/>
                </a:lnTo>
                <a:lnTo>
                  <a:pt x="347279" y="1033429"/>
                </a:lnTo>
                <a:lnTo>
                  <a:pt x="304744" y="1015442"/>
                </a:lnTo>
                <a:lnTo>
                  <a:pt x="264182" y="993975"/>
                </a:lnTo>
                <a:lnTo>
                  <a:pt x="225784" y="969215"/>
                </a:lnTo>
                <a:lnTo>
                  <a:pt x="189737" y="941350"/>
                </a:lnTo>
                <a:lnTo>
                  <a:pt x="156229" y="910570"/>
                </a:lnTo>
                <a:lnTo>
                  <a:pt x="125449" y="877062"/>
                </a:lnTo>
                <a:lnTo>
                  <a:pt x="97584" y="841015"/>
                </a:lnTo>
                <a:lnTo>
                  <a:pt x="72824" y="802617"/>
                </a:lnTo>
                <a:lnTo>
                  <a:pt x="51357" y="762055"/>
                </a:lnTo>
                <a:lnTo>
                  <a:pt x="33370" y="719520"/>
                </a:lnTo>
                <a:lnTo>
                  <a:pt x="19053" y="675198"/>
                </a:lnTo>
                <a:lnTo>
                  <a:pt x="8593" y="629279"/>
                </a:lnTo>
                <a:lnTo>
                  <a:pt x="2179" y="581950"/>
                </a:lnTo>
                <a:lnTo>
                  <a:pt x="0" y="533399"/>
                </a:lnTo>
                <a:lnTo>
                  <a:pt x="2179" y="484849"/>
                </a:lnTo>
                <a:lnTo>
                  <a:pt x="8593" y="437520"/>
                </a:lnTo>
                <a:lnTo>
                  <a:pt x="19053" y="391601"/>
                </a:lnTo>
                <a:lnTo>
                  <a:pt x="33370" y="347279"/>
                </a:lnTo>
                <a:lnTo>
                  <a:pt x="51357" y="304744"/>
                </a:lnTo>
                <a:lnTo>
                  <a:pt x="72824" y="264182"/>
                </a:lnTo>
                <a:lnTo>
                  <a:pt x="97584" y="225784"/>
                </a:lnTo>
                <a:lnTo>
                  <a:pt x="125449" y="189737"/>
                </a:lnTo>
                <a:lnTo>
                  <a:pt x="156229" y="156229"/>
                </a:lnTo>
                <a:lnTo>
                  <a:pt x="189737" y="125449"/>
                </a:lnTo>
                <a:lnTo>
                  <a:pt x="225784" y="97584"/>
                </a:lnTo>
                <a:lnTo>
                  <a:pt x="264182" y="72824"/>
                </a:lnTo>
                <a:lnTo>
                  <a:pt x="304744" y="51357"/>
                </a:lnTo>
                <a:lnTo>
                  <a:pt x="347279" y="33370"/>
                </a:lnTo>
                <a:lnTo>
                  <a:pt x="391601" y="19053"/>
                </a:lnTo>
                <a:lnTo>
                  <a:pt x="437520" y="8593"/>
                </a:lnTo>
                <a:lnTo>
                  <a:pt x="484849" y="2179"/>
                </a:lnTo>
                <a:lnTo>
                  <a:pt x="533399" y="0"/>
                </a:lnTo>
                <a:lnTo>
                  <a:pt x="581950" y="2179"/>
                </a:lnTo>
                <a:lnTo>
                  <a:pt x="629279" y="8593"/>
                </a:lnTo>
                <a:lnTo>
                  <a:pt x="675198" y="19053"/>
                </a:lnTo>
                <a:lnTo>
                  <a:pt x="719520" y="33370"/>
                </a:lnTo>
                <a:lnTo>
                  <a:pt x="762055" y="51357"/>
                </a:lnTo>
                <a:lnTo>
                  <a:pt x="802617" y="72824"/>
                </a:lnTo>
                <a:lnTo>
                  <a:pt x="841015" y="97584"/>
                </a:lnTo>
                <a:lnTo>
                  <a:pt x="877062" y="125449"/>
                </a:lnTo>
                <a:lnTo>
                  <a:pt x="910570" y="156229"/>
                </a:lnTo>
                <a:lnTo>
                  <a:pt x="941350" y="189737"/>
                </a:lnTo>
                <a:lnTo>
                  <a:pt x="969215" y="225784"/>
                </a:lnTo>
                <a:lnTo>
                  <a:pt x="993975" y="264182"/>
                </a:lnTo>
                <a:lnTo>
                  <a:pt x="1015442" y="304744"/>
                </a:lnTo>
                <a:lnTo>
                  <a:pt x="1033429" y="347279"/>
                </a:lnTo>
                <a:lnTo>
                  <a:pt x="1047746" y="391601"/>
                </a:lnTo>
                <a:lnTo>
                  <a:pt x="1058206" y="437520"/>
                </a:lnTo>
                <a:lnTo>
                  <a:pt x="1064620" y="484849"/>
                </a:lnTo>
                <a:lnTo>
                  <a:pt x="1066799" y="533399"/>
                </a:lnTo>
                <a:lnTo>
                  <a:pt x="1064620" y="581950"/>
                </a:lnTo>
                <a:lnTo>
                  <a:pt x="1058206" y="629279"/>
                </a:lnTo>
                <a:lnTo>
                  <a:pt x="1047746" y="675198"/>
                </a:lnTo>
                <a:lnTo>
                  <a:pt x="1033429" y="719520"/>
                </a:lnTo>
                <a:lnTo>
                  <a:pt x="1015442" y="762055"/>
                </a:lnTo>
                <a:lnTo>
                  <a:pt x="993975" y="802617"/>
                </a:lnTo>
                <a:lnTo>
                  <a:pt x="969215" y="841015"/>
                </a:lnTo>
                <a:lnTo>
                  <a:pt x="941350" y="877062"/>
                </a:lnTo>
                <a:lnTo>
                  <a:pt x="910570" y="910570"/>
                </a:lnTo>
                <a:lnTo>
                  <a:pt x="877062" y="941350"/>
                </a:lnTo>
                <a:lnTo>
                  <a:pt x="841015" y="969215"/>
                </a:lnTo>
                <a:lnTo>
                  <a:pt x="802617" y="993975"/>
                </a:lnTo>
                <a:lnTo>
                  <a:pt x="762055" y="1015442"/>
                </a:lnTo>
                <a:lnTo>
                  <a:pt x="719520" y="1033429"/>
                </a:lnTo>
                <a:lnTo>
                  <a:pt x="675198" y="1047746"/>
                </a:lnTo>
                <a:lnTo>
                  <a:pt x="629279" y="1058206"/>
                </a:lnTo>
                <a:lnTo>
                  <a:pt x="581950" y="1064620"/>
                </a:lnTo>
                <a:lnTo>
                  <a:pt x="533399" y="1066799"/>
                </a:lnTo>
                <a:close/>
              </a:path>
            </a:pathLst>
          </a:custGeom>
          <a:solidFill>
            <a:srgbClr val="EDCC8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028700" y="7187884"/>
            <a:ext cx="1066800" cy="1066800"/>
          </a:xfrm>
          <a:custGeom>
            <a:avLst/>
            <a:gdLst/>
            <a:ahLst/>
            <a:cxnLst/>
            <a:rect l="l" t="t" r="r" b="b"/>
            <a:pathLst>
              <a:path w="1066800" h="1066800">
                <a:moveTo>
                  <a:pt x="533399" y="1066799"/>
                </a:moveTo>
                <a:lnTo>
                  <a:pt x="484849" y="1064620"/>
                </a:lnTo>
                <a:lnTo>
                  <a:pt x="437520" y="1058206"/>
                </a:lnTo>
                <a:lnTo>
                  <a:pt x="391601" y="1047746"/>
                </a:lnTo>
                <a:lnTo>
                  <a:pt x="347279" y="1033429"/>
                </a:lnTo>
                <a:lnTo>
                  <a:pt x="304744" y="1015442"/>
                </a:lnTo>
                <a:lnTo>
                  <a:pt x="264182" y="993975"/>
                </a:lnTo>
                <a:lnTo>
                  <a:pt x="225784" y="969215"/>
                </a:lnTo>
                <a:lnTo>
                  <a:pt x="189737" y="941350"/>
                </a:lnTo>
                <a:lnTo>
                  <a:pt x="156229" y="910570"/>
                </a:lnTo>
                <a:lnTo>
                  <a:pt x="125449" y="877062"/>
                </a:lnTo>
                <a:lnTo>
                  <a:pt x="97584" y="841015"/>
                </a:lnTo>
                <a:lnTo>
                  <a:pt x="72824" y="802617"/>
                </a:lnTo>
                <a:lnTo>
                  <a:pt x="51357" y="762055"/>
                </a:lnTo>
                <a:lnTo>
                  <a:pt x="33370" y="719520"/>
                </a:lnTo>
                <a:lnTo>
                  <a:pt x="19053" y="675198"/>
                </a:lnTo>
                <a:lnTo>
                  <a:pt x="8593" y="629279"/>
                </a:lnTo>
                <a:lnTo>
                  <a:pt x="2179" y="581950"/>
                </a:lnTo>
                <a:lnTo>
                  <a:pt x="0" y="533399"/>
                </a:lnTo>
                <a:lnTo>
                  <a:pt x="2179" y="484849"/>
                </a:lnTo>
                <a:lnTo>
                  <a:pt x="8593" y="437520"/>
                </a:lnTo>
                <a:lnTo>
                  <a:pt x="19053" y="391601"/>
                </a:lnTo>
                <a:lnTo>
                  <a:pt x="33370" y="347279"/>
                </a:lnTo>
                <a:lnTo>
                  <a:pt x="51357" y="304744"/>
                </a:lnTo>
                <a:lnTo>
                  <a:pt x="72824" y="264182"/>
                </a:lnTo>
                <a:lnTo>
                  <a:pt x="97584" y="225784"/>
                </a:lnTo>
                <a:lnTo>
                  <a:pt x="125449" y="189737"/>
                </a:lnTo>
                <a:lnTo>
                  <a:pt x="156229" y="156229"/>
                </a:lnTo>
                <a:lnTo>
                  <a:pt x="189737" y="125449"/>
                </a:lnTo>
                <a:lnTo>
                  <a:pt x="225784" y="97584"/>
                </a:lnTo>
                <a:lnTo>
                  <a:pt x="264182" y="72824"/>
                </a:lnTo>
                <a:lnTo>
                  <a:pt x="304744" y="51357"/>
                </a:lnTo>
                <a:lnTo>
                  <a:pt x="347279" y="33370"/>
                </a:lnTo>
                <a:lnTo>
                  <a:pt x="391601" y="19053"/>
                </a:lnTo>
                <a:lnTo>
                  <a:pt x="437520" y="8593"/>
                </a:lnTo>
                <a:lnTo>
                  <a:pt x="484849" y="2179"/>
                </a:lnTo>
                <a:lnTo>
                  <a:pt x="533399" y="0"/>
                </a:lnTo>
                <a:lnTo>
                  <a:pt x="581950" y="2179"/>
                </a:lnTo>
                <a:lnTo>
                  <a:pt x="629279" y="8593"/>
                </a:lnTo>
                <a:lnTo>
                  <a:pt x="675198" y="19053"/>
                </a:lnTo>
                <a:lnTo>
                  <a:pt x="719520" y="33370"/>
                </a:lnTo>
                <a:lnTo>
                  <a:pt x="762055" y="51357"/>
                </a:lnTo>
                <a:lnTo>
                  <a:pt x="802617" y="72824"/>
                </a:lnTo>
                <a:lnTo>
                  <a:pt x="841015" y="97584"/>
                </a:lnTo>
                <a:lnTo>
                  <a:pt x="877062" y="125449"/>
                </a:lnTo>
                <a:lnTo>
                  <a:pt x="910570" y="156229"/>
                </a:lnTo>
                <a:lnTo>
                  <a:pt x="941350" y="189737"/>
                </a:lnTo>
                <a:lnTo>
                  <a:pt x="969215" y="225784"/>
                </a:lnTo>
                <a:lnTo>
                  <a:pt x="993975" y="264182"/>
                </a:lnTo>
                <a:lnTo>
                  <a:pt x="1015442" y="304744"/>
                </a:lnTo>
                <a:lnTo>
                  <a:pt x="1033429" y="347279"/>
                </a:lnTo>
                <a:lnTo>
                  <a:pt x="1047746" y="391601"/>
                </a:lnTo>
                <a:lnTo>
                  <a:pt x="1058206" y="437520"/>
                </a:lnTo>
                <a:lnTo>
                  <a:pt x="1064620" y="484849"/>
                </a:lnTo>
                <a:lnTo>
                  <a:pt x="1066799" y="533399"/>
                </a:lnTo>
                <a:lnTo>
                  <a:pt x="1064620" y="581950"/>
                </a:lnTo>
                <a:lnTo>
                  <a:pt x="1058206" y="629279"/>
                </a:lnTo>
                <a:lnTo>
                  <a:pt x="1047746" y="675198"/>
                </a:lnTo>
                <a:lnTo>
                  <a:pt x="1033429" y="719520"/>
                </a:lnTo>
                <a:lnTo>
                  <a:pt x="1015442" y="762055"/>
                </a:lnTo>
                <a:lnTo>
                  <a:pt x="993975" y="802617"/>
                </a:lnTo>
                <a:lnTo>
                  <a:pt x="969215" y="841015"/>
                </a:lnTo>
                <a:lnTo>
                  <a:pt x="941350" y="877062"/>
                </a:lnTo>
                <a:lnTo>
                  <a:pt x="910570" y="910570"/>
                </a:lnTo>
                <a:lnTo>
                  <a:pt x="877062" y="941350"/>
                </a:lnTo>
                <a:lnTo>
                  <a:pt x="841015" y="969215"/>
                </a:lnTo>
                <a:lnTo>
                  <a:pt x="802617" y="993975"/>
                </a:lnTo>
                <a:lnTo>
                  <a:pt x="762055" y="1015442"/>
                </a:lnTo>
                <a:lnTo>
                  <a:pt x="719520" y="1033429"/>
                </a:lnTo>
                <a:lnTo>
                  <a:pt x="675198" y="1047746"/>
                </a:lnTo>
                <a:lnTo>
                  <a:pt x="629279" y="1058206"/>
                </a:lnTo>
                <a:lnTo>
                  <a:pt x="581950" y="1064620"/>
                </a:lnTo>
                <a:lnTo>
                  <a:pt x="533399" y="1066799"/>
                </a:lnTo>
                <a:close/>
              </a:path>
            </a:pathLst>
          </a:custGeom>
          <a:solidFill>
            <a:srgbClr val="BDD0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2383699" y="2256395"/>
            <a:ext cx="3938904" cy="6242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900" spc="140" dirty="0">
                <a:solidFill>
                  <a:srgbClr val="6D4B44"/>
                </a:solidFill>
                <a:latin typeface="Linux Biolinum O"/>
                <a:cs typeface="Linux Biolinum O"/>
              </a:rPr>
              <a:t>Value</a:t>
            </a:r>
            <a:r>
              <a:rPr sz="3900" spc="30" dirty="0">
                <a:solidFill>
                  <a:srgbClr val="6D4B44"/>
                </a:solidFill>
                <a:latin typeface="Linux Biolinum O"/>
                <a:cs typeface="Linux Biolinum O"/>
              </a:rPr>
              <a:t> </a:t>
            </a:r>
            <a:r>
              <a:rPr sz="3900" spc="125" dirty="0">
                <a:solidFill>
                  <a:srgbClr val="6D4B44"/>
                </a:solidFill>
                <a:latin typeface="Linux Biolinum O"/>
                <a:cs typeface="Linux Biolinum O"/>
              </a:rPr>
              <a:t>Proposition</a:t>
            </a:r>
            <a:endParaRPr sz="3900">
              <a:latin typeface="Linux Biolinum O"/>
              <a:cs typeface="Linux Biolinum O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53999" y="702107"/>
            <a:ext cx="8586935" cy="112017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200" spc="484" dirty="0"/>
              <a:t>About </a:t>
            </a:r>
            <a:r>
              <a:rPr sz="7200" spc="580" dirty="0"/>
              <a:t>Our</a:t>
            </a:r>
            <a:r>
              <a:rPr sz="7200" spc="-745" dirty="0"/>
              <a:t> </a:t>
            </a:r>
            <a:r>
              <a:rPr sz="7200" spc="350" dirty="0"/>
              <a:t>Product</a:t>
            </a:r>
            <a:endParaRPr sz="7200" dirty="0"/>
          </a:p>
        </p:txBody>
      </p:sp>
      <p:sp>
        <p:nvSpPr>
          <p:cNvPr id="8" name="object 8"/>
          <p:cNvSpPr txBox="1"/>
          <p:nvPr/>
        </p:nvSpPr>
        <p:spPr>
          <a:xfrm>
            <a:off x="9840934" y="7053203"/>
            <a:ext cx="2568575" cy="6242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900" spc="140" dirty="0">
                <a:solidFill>
                  <a:srgbClr val="6D4B44"/>
                </a:solidFill>
                <a:latin typeface="Linux Biolinum O"/>
                <a:cs typeface="Linux Biolinum O"/>
              </a:rPr>
              <a:t>Technology</a:t>
            </a:r>
            <a:endParaRPr sz="3900">
              <a:latin typeface="Linux Biolinum O"/>
              <a:cs typeface="Linux Biolinum 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47461" y="7063109"/>
            <a:ext cx="2753360" cy="6242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900" spc="114" dirty="0">
                <a:solidFill>
                  <a:srgbClr val="6D4B44"/>
                </a:solidFill>
                <a:latin typeface="Linux Biolinum O"/>
                <a:cs typeface="Linux Biolinum O"/>
              </a:rPr>
              <a:t>Accessibility</a:t>
            </a:r>
            <a:endParaRPr sz="3900">
              <a:latin typeface="Linux Biolinum O"/>
              <a:cs typeface="Linux Biolinum 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4205" y="3532814"/>
            <a:ext cx="1292860" cy="583565"/>
          </a:xfrm>
          <a:prstGeom prst="rect">
            <a:avLst/>
          </a:prstGeom>
        </p:spPr>
        <p:txBody>
          <a:bodyPr vert="horz" wrap="square" lIns="0" tIns="56515" rIns="0" bIns="0" rtlCol="0">
            <a:spAutoFit/>
          </a:bodyPr>
          <a:lstStyle/>
          <a:p>
            <a:pPr marL="12700" marR="5080" indent="284480">
              <a:lnSpc>
                <a:spcPts val="2030"/>
              </a:lnSpc>
              <a:spcBef>
                <a:spcPts val="445"/>
              </a:spcBef>
            </a:pPr>
            <a:r>
              <a:rPr sz="1950" spc="70" dirty="0">
                <a:latin typeface="Linux Biolinum O"/>
                <a:cs typeface="Linux Biolinum O"/>
              </a:rPr>
              <a:t>Value  </a:t>
            </a:r>
            <a:r>
              <a:rPr sz="1950" spc="60" dirty="0">
                <a:latin typeface="Linux Biolinum O"/>
                <a:cs typeface="Linux Biolinum O"/>
              </a:rPr>
              <a:t>Propositio</a:t>
            </a:r>
            <a:r>
              <a:rPr sz="1950" spc="85" dirty="0">
                <a:latin typeface="Linux Biolinum O"/>
                <a:cs typeface="Linux Biolinum O"/>
              </a:rPr>
              <a:t>n</a:t>
            </a:r>
            <a:endParaRPr sz="1950">
              <a:latin typeface="Linux Biolinum O"/>
              <a:cs typeface="Linux Biolinum O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72014" y="7572331"/>
            <a:ext cx="1297305" cy="3251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950" spc="70" dirty="0">
                <a:latin typeface="Linux Biolinum O"/>
                <a:cs typeface="Linux Biolinum O"/>
              </a:rPr>
              <a:t>Technology</a:t>
            </a:r>
            <a:endParaRPr sz="1950">
              <a:latin typeface="Linux Biolinum O"/>
              <a:cs typeface="Linux Biolinum 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8470" y="5608567"/>
            <a:ext cx="1323975" cy="31051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850" spc="50" dirty="0">
                <a:latin typeface="Linux Biolinum O"/>
                <a:cs typeface="Linux Biolinum O"/>
              </a:rPr>
              <a:t>Accessibility</a:t>
            </a:r>
            <a:endParaRPr sz="1850">
              <a:latin typeface="Linux Biolinum O"/>
              <a:cs typeface="Linux Biolinum 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4377" y="3678488"/>
            <a:ext cx="7131684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Noto Sans"/>
                <a:cs typeface="Noto Sans"/>
              </a:rPr>
              <a:t>increase </a:t>
            </a:r>
            <a:r>
              <a:rPr sz="2400" spc="-75" dirty="0">
                <a:latin typeface="Noto Sans"/>
                <a:cs typeface="Noto Sans"/>
              </a:rPr>
              <a:t>your comfort, </a:t>
            </a:r>
            <a:r>
              <a:rPr sz="2400" spc="-60" dirty="0">
                <a:latin typeface="Noto Sans"/>
                <a:cs typeface="Noto Sans"/>
              </a:rPr>
              <a:t>confidence, </a:t>
            </a:r>
            <a:r>
              <a:rPr sz="2400" spc="-65" dirty="0">
                <a:latin typeface="Noto Sans"/>
                <a:cs typeface="Noto Sans"/>
              </a:rPr>
              <a:t>and</a:t>
            </a:r>
            <a:r>
              <a:rPr sz="2400" spc="235" dirty="0">
                <a:latin typeface="Noto Sans"/>
                <a:cs typeface="Noto Sans"/>
              </a:rPr>
              <a:t> </a:t>
            </a:r>
            <a:r>
              <a:rPr sz="2400" spc="-50" dirty="0">
                <a:latin typeface="Noto Sans"/>
                <a:cs typeface="Noto Sans"/>
              </a:rPr>
              <a:t>competence</a:t>
            </a:r>
            <a:endParaRPr sz="2400" dirty="0">
              <a:latin typeface="Noto Sans"/>
              <a:cs typeface="Noto San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8927" y="4991822"/>
            <a:ext cx="6784340" cy="154940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R="62865" algn="ctr">
              <a:lnSpc>
                <a:spcPct val="100000"/>
              </a:lnSpc>
              <a:spcBef>
                <a:spcPts val="520"/>
              </a:spcBef>
            </a:pPr>
            <a:r>
              <a:rPr sz="2150" spc="-45" dirty="0">
                <a:latin typeface="Noto Sans"/>
                <a:cs typeface="Noto Sans"/>
              </a:rPr>
              <a:t>Core</a:t>
            </a:r>
            <a:r>
              <a:rPr sz="2150" spc="-10" dirty="0">
                <a:latin typeface="Noto Sans"/>
                <a:cs typeface="Noto Sans"/>
              </a:rPr>
              <a:t> </a:t>
            </a:r>
            <a:r>
              <a:rPr sz="2150" spc="-60" dirty="0">
                <a:latin typeface="Noto Sans"/>
                <a:cs typeface="Noto Sans"/>
              </a:rPr>
              <a:t>functions:</a:t>
            </a:r>
            <a:endParaRPr sz="2150">
              <a:latin typeface="Noto Sans"/>
              <a:cs typeface="Noto Sans"/>
            </a:endParaRPr>
          </a:p>
          <a:p>
            <a:pPr marL="12700" marR="5080" algn="ctr">
              <a:lnSpc>
                <a:spcPct val="116300"/>
              </a:lnSpc>
            </a:pPr>
            <a:r>
              <a:rPr sz="2150" spc="-75" dirty="0">
                <a:latin typeface="Noto Sans"/>
                <a:cs typeface="Noto Sans"/>
              </a:rPr>
              <a:t>hearing/vision impairment </a:t>
            </a:r>
            <a:r>
              <a:rPr sz="1000" spc="1150" dirty="0">
                <a:latin typeface="Arial"/>
                <a:cs typeface="Arial"/>
              </a:rPr>
              <a:t>→</a:t>
            </a:r>
            <a:r>
              <a:rPr sz="1000" spc="600" dirty="0">
                <a:latin typeface="Arial"/>
                <a:cs typeface="Arial"/>
              </a:rPr>
              <a:t> </a:t>
            </a:r>
            <a:r>
              <a:rPr sz="2150" spc="-75" dirty="0">
                <a:latin typeface="Noto Sans"/>
                <a:cs typeface="Noto Sans"/>
              </a:rPr>
              <a:t>focusing </a:t>
            </a:r>
            <a:r>
              <a:rPr sz="2150" spc="-55" dirty="0">
                <a:latin typeface="Noto Sans"/>
                <a:cs typeface="Noto Sans"/>
              </a:rPr>
              <a:t>on </a:t>
            </a:r>
            <a:r>
              <a:rPr sz="2150" spc="-100" dirty="0">
                <a:latin typeface="Noto Sans"/>
                <a:cs typeface="Noto Sans"/>
              </a:rPr>
              <a:t>language </a:t>
            </a:r>
            <a:r>
              <a:rPr sz="2150" spc="-65" dirty="0">
                <a:latin typeface="Noto Sans"/>
                <a:cs typeface="Noto Sans"/>
              </a:rPr>
              <a:t>and  communication (deaf: </a:t>
            </a:r>
            <a:r>
              <a:rPr sz="2150" spc="-50" dirty="0">
                <a:latin typeface="Noto Sans"/>
                <a:cs typeface="Noto Sans"/>
              </a:rPr>
              <a:t>speech-to-text, </a:t>
            </a:r>
            <a:r>
              <a:rPr sz="2150" spc="-80" dirty="0">
                <a:latin typeface="Noto Sans"/>
                <a:cs typeface="Noto Sans"/>
              </a:rPr>
              <a:t>visually </a:t>
            </a:r>
            <a:r>
              <a:rPr sz="2150" spc="-70" dirty="0">
                <a:latin typeface="Noto Sans"/>
                <a:cs typeface="Noto Sans"/>
              </a:rPr>
              <a:t>impaired:  </a:t>
            </a:r>
            <a:r>
              <a:rPr sz="2150" spc="-45" dirty="0">
                <a:latin typeface="Noto Sans"/>
                <a:cs typeface="Noto Sans"/>
              </a:rPr>
              <a:t>text-to-speech) </a:t>
            </a:r>
            <a:r>
              <a:rPr sz="1000" spc="1150" dirty="0">
                <a:latin typeface="Arial"/>
                <a:cs typeface="Arial"/>
              </a:rPr>
              <a:t>→</a:t>
            </a:r>
            <a:r>
              <a:rPr sz="1000" spc="415" dirty="0">
                <a:latin typeface="Arial"/>
                <a:cs typeface="Arial"/>
              </a:rPr>
              <a:t> </a:t>
            </a:r>
            <a:r>
              <a:rPr sz="2150" spc="-105" dirty="0">
                <a:latin typeface="Noto Sans"/>
                <a:cs typeface="Noto Sans"/>
              </a:rPr>
              <a:t>high </a:t>
            </a:r>
            <a:r>
              <a:rPr sz="2150" spc="-60" dirty="0">
                <a:latin typeface="Noto Sans"/>
                <a:cs typeface="Noto Sans"/>
              </a:rPr>
              <a:t>accessibility</a:t>
            </a:r>
            <a:endParaRPr sz="2150">
              <a:latin typeface="Noto Sans"/>
              <a:cs typeface="Noto San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857584" y="7312287"/>
            <a:ext cx="6116320" cy="1196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-73025" algn="ctr">
              <a:lnSpc>
                <a:spcPct val="116500"/>
              </a:lnSpc>
              <a:spcBef>
                <a:spcPts val="100"/>
              </a:spcBef>
            </a:pPr>
            <a:r>
              <a:rPr sz="2200" spc="-45" dirty="0">
                <a:latin typeface="Noto Sans"/>
                <a:cs typeface="Noto Sans"/>
              </a:rPr>
              <a:t>Core </a:t>
            </a:r>
            <a:r>
              <a:rPr sz="2200" spc="-65" dirty="0">
                <a:latin typeface="Noto Sans"/>
                <a:cs typeface="Noto Sans"/>
              </a:rPr>
              <a:t>technologies </a:t>
            </a:r>
            <a:r>
              <a:rPr sz="2200" spc="-75" dirty="0">
                <a:latin typeface="Noto Sans"/>
                <a:cs typeface="Noto Sans"/>
              </a:rPr>
              <a:t>integrated </a:t>
            </a:r>
            <a:r>
              <a:rPr sz="2200" spc="-60" dirty="0">
                <a:latin typeface="Noto Sans"/>
                <a:cs typeface="Noto Sans"/>
              </a:rPr>
              <a:t>into </a:t>
            </a:r>
            <a:r>
              <a:rPr sz="2200" spc="-55" dirty="0">
                <a:latin typeface="Noto Sans"/>
                <a:cs typeface="Noto Sans"/>
              </a:rPr>
              <a:t>the project:  </a:t>
            </a:r>
            <a:r>
              <a:rPr sz="2200" spc="-60" dirty="0">
                <a:latin typeface="Noto Sans"/>
                <a:cs typeface="Noto Sans"/>
              </a:rPr>
              <a:t>Microsoft </a:t>
            </a:r>
            <a:r>
              <a:rPr sz="2200" spc="-55" dirty="0">
                <a:latin typeface="Noto Sans"/>
                <a:cs typeface="Noto Sans"/>
              </a:rPr>
              <a:t>Azure Cloud </a:t>
            </a:r>
            <a:r>
              <a:rPr sz="2200" spc="-65" dirty="0">
                <a:latin typeface="Noto Sans"/>
                <a:cs typeface="Noto Sans"/>
              </a:rPr>
              <a:t>Application, and </a:t>
            </a:r>
            <a:r>
              <a:rPr sz="2200" spc="-55" dirty="0">
                <a:latin typeface="Noto Sans"/>
                <a:cs typeface="Noto Sans"/>
              </a:rPr>
              <a:t>Flutter </a:t>
            </a:r>
            <a:r>
              <a:rPr sz="2200" spc="-114" dirty="0">
                <a:latin typeface="Noto Sans"/>
                <a:cs typeface="Noto Sans"/>
              </a:rPr>
              <a:t>UI  </a:t>
            </a:r>
            <a:r>
              <a:rPr sz="2200" spc="-70" dirty="0">
                <a:latin typeface="Noto Sans"/>
                <a:cs typeface="Noto Sans"/>
              </a:rPr>
              <a:t>software</a:t>
            </a:r>
            <a:r>
              <a:rPr sz="2200" spc="-10" dirty="0">
                <a:latin typeface="Noto Sans"/>
                <a:cs typeface="Noto Sans"/>
              </a:rPr>
              <a:t> </a:t>
            </a:r>
            <a:r>
              <a:rPr sz="2200" spc="-65" dirty="0">
                <a:latin typeface="Noto Sans"/>
                <a:cs typeface="Noto Sans"/>
              </a:rPr>
              <a:t>development.</a:t>
            </a:r>
            <a:endParaRPr sz="2200">
              <a:latin typeface="Noto Sans"/>
              <a:cs typeface="Noto Sans"/>
            </a:endParaRPr>
          </a:p>
        </p:txBody>
      </p:sp>
      <p:pic>
        <p:nvPicPr>
          <p:cNvPr id="17" name="New Recording 1195-[AudioTrimmer.com]">
            <a:hlinkClick r:id="" action="ppaction://media"/>
            <a:extLst>
              <a:ext uri="{FF2B5EF4-FFF2-40B4-BE49-F238E27FC236}">
                <a16:creationId xmlns:a16="http://schemas.microsoft.com/office/drawing/2014/main" id="{6734C9C7-A644-4E70-A42A-D6249C1AAC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8667" y="45842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918"/>
    </mc:Choice>
    <mc:Fallback xmlns="">
      <p:transition spd="slow" advTm="18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4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847" y="1815652"/>
            <a:ext cx="18122265" cy="7826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0695" marR="473075" algn="ctr">
              <a:lnSpc>
                <a:spcPct val="115799"/>
              </a:lnSpc>
              <a:spcBef>
                <a:spcPts val="100"/>
              </a:spcBef>
            </a:pPr>
            <a:r>
              <a:rPr sz="3400" spc="-5" dirty="0">
                <a:latin typeface="Arial"/>
                <a:cs typeface="Arial"/>
              </a:rPr>
              <a:t>Our project </a:t>
            </a:r>
            <a:r>
              <a:rPr sz="3400" dirty="0">
                <a:latin typeface="Arial"/>
                <a:cs typeface="Arial"/>
              </a:rPr>
              <a:t>is </a:t>
            </a:r>
            <a:r>
              <a:rPr sz="3400" spc="-5" dirty="0">
                <a:latin typeface="Arial"/>
                <a:cs typeface="Arial"/>
              </a:rPr>
              <a:t>capable of incorporating Machine Learning API </a:t>
            </a:r>
            <a:r>
              <a:rPr sz="3400" dirty="0">
                <a:latin typeface="Arial"/>
                <a:cs typeface="Arial"/>
              </a:rPr>
              <a:t>to </a:t>
            </a:r>
            <a:r>
              <a:rPr sz="3400" spc="-5" dirty="0">
                <a:latin typeface="Arial"/>
                <a:cs typeface="Arial"/>
              </a:rPr>
              <a:t>generate </a:t>
            </a:r>
            <a:r>
              <a:rPr sz="3400" dirty="0">
                <a:latin typeface="Arial"/>
                <a:cs typeface="Arial"/>
              </a:rPr>
              <a:t>a </a:t>
            </a:r>
            <a:r>
              <a:rPr sz="3400" spc="-5" dirty="0">
                <a:latin typeface="Arial"/>
                <a:cs typeface="Arial"/>
              </a:rPr>
              <a:t>feed for active  users based on the large sample of data collected from the questionnaires that surveyed  people with</a:t>
            </a:r>
            <a:r>
              <a:rPr sz="3400" spc="-10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disabilities.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650">
              <a:latin typeface="Arial"/>
              <a:cs typeface="Arial"/>
            </a:endParaRPr>
          </a:p>
          <a:p>
            <a:pPr algn="ctr">
              <a:lnSpc>
                <a:spcPct val="100000"/>
              </a:lnSpc>
            </a:pPr>
            <a:r>
              <a:rPr sz="3400" spc="-5" dirty="0">
                <a:latin typeface="Arial"/>
                <a:cs typeface="Arial"/>
              </a:rPr>
              <a:t>We proactively ideate, build, and develop the model which maximizes the scale of</a:t>
            </a:r>
            <a:r>
              <a:rPr sz="3400" spc="35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impacts.</a:t>
            </a:r>
            <a:endParaRPr sz="3400">
              <a:latin typeface="Arial"/>
              <a:cs typeface="Arial"/>
            </a:endParaRPr>
          </a:p>
          <a:p>
            <a:pPr marL="12700" marR="5080" algn="ctr">
              <a:lnSpc>
                <a:spcPct val="115799"/>
              </a:lnSpc>
            </a:pPr>
            <a:r>
              <a:rPr sz="3400" spc="-5" dirty="0">
                <a:latin typeface="Arial"/>
                <a:cs typeface="Arial"/>
              </a:rPr>
              <a:t>While we developed the project, we integrated both qualitative/quantitative resources </a:t>
            </a:r>
            <a:r>
              <a:rPr sz="3400" dirty="0">
                <a:latin typeface="Arial"/>
                <a:cs typeface="Arial"/>
              </a:rPr>
              <a:t>to </a:t>
            </a:r>
            <a:r>
              <a:rPr sz="3400" spc="-5" dirty="0">
                <a:latin typeface="Arial"/>
                <a:cs typeface="Arial"/>
              </a:rPr>
              <a:t>enable  the final model </a:t>
            </a:r>
            <a:r>
              <a:rPr sz="3400" dirty="0">
                <a:latin typeface="Arial"/>
                <a:cs typeface="Arial"/>
              </a:rPr>
              <a:t>to </a:t>
            </a:r>
            <a:r>
              <a:rPr sz="3400" spc="-5" dirty="0">
                <a:latin typeface="Arial"/>
                <a:cs typeface="Arial"/>
              </a:rPr>
              <a:t>be more inclusive and</a:t>
            </a:r>
            <a:r>
              <a:rPr sz="3400" spc="-10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well-thought-out.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100">
              <a:latin typeface="Arial"/>
              <a:cs typeface="Arial"/>
            </a:endParaRPr>
          </a:p>
          <a:p>
            <a:pPr marL="61594" marR="53975" algn="ctr">
              <a:lnSpc>
                <a:spcPct val="115799"/>
              </a:lnSpc>
              <a:spcBef>
                <a:spcPts val="5"/>
              </a:spcBef>
            </a:pPr>
            <a:r>
              <a:rPr sz="3400" spc="-5" dirty="0">
                <a:latin typeface="Arial"/>
                <a:cs typeface="Arial"/>
              </a:rPr>
              <a:t>We believe that “empathy” was the first step that we took an initiative with </a:t>
            </a:r>
            <a:r>
              <a:rPr sz="3400" dirty="0">
                <a:latin typeface="Arial"/>
                <a:cs typeface="Arial"/>
              </a:rPr>
              <a:t>in </a:t>
            </a:r>
            <a:r>
              <a:rPr sz="3400" spc="-5" dirty="0">
                <a:latin typeface="Arial"/>
                <a:cs typeface="Arial"/>
              </a:rPr>
              <a:t>order </a:t>
            </a:r>
            <a:r>
              <a:rPr sz="3400" dirty="0">
                <a:latin typeface="Arial"/>
                <a:cs typeface="Arial"/>
              </a:rPr>
              <a:t>to </a:t>
            </a:r>
            <a:r>
              <a:rPr sz="3400" spc="-5" dirty="0">
                <a:latin typeface="Arial"/>
                <a:cs typeface="Arial"/>
              </a:rPr>
              <a:t>create an  excellent education</a:t>
            </a:r>
            <a:r>
              <a:rPr sz="3400" spc="-10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model.</a:t>
            </a:r>
            <a:endParaRPr sz="34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4100">
              <a:latin typeface="Arial"/>
              <a:cs typeface="Arial"/>
            </a:endParaRPr>
          </a:p>
          <a:p>
            <a:pPr marL="565785" marR="558165" algn="ctr">
              <a:lnSpc>
                <a:spcPct val="115799"/>
              </a:lnSpc>
            </a:pPr>
            <a:r>
              <a:rPr sz="3400" spc="-5" dirty="0">
                <a:latin typeface="Arial"/>
                <a:cs typeface="Arial"/>
              </a:rPr>
              <a:t>We are also confident that our model </a:t>
            </a:r>
            <a:r>
              <a:rPr sz="3400" dirty="0">
                <a:latin typeface="Arial"/>
                <a:cs typeface="Arial"/>
              </a:rPr>
              <a:t>is </a:t>
            </a:r>
            <a:r>
              <a:rPr sz="3400" spc="-5" dirty="0">
                <a:latin typeface="Arial"/>
                <a:cs typeface="Arial"/>
              </a:rPr>
              <a:t>also </a:t>
            </a:r>
            <a:r>
              <a:rPr sz="3400" dirty="0">
                <a:latin typeface="Arial"/>
                <a:cs typeface="Arial"/>
              </a:rPr>
              <a:t>a </a:t>
            </a:r>
            <a:r>
              <a:rPr sz="3400" spc="-5" dirty="0">
                <a:latin typeface="Arial"/>
                <a:cs typeface="Arial"/>
              </a:rPr>
              <a:t>minimum viable product that delivers great  accessibility </a:t>
            </a:r>
            <a:r>
              <a:rPr sz="3400" dirty="0">
                <a:latin typeface="Arial"/>
                <a:cs typeface="Arial"/>
              </a:rPr>
              <a:t>to</a:t>
            </a:r>
            <a:r>
              <a:rPr sz="3400" spc="-10" dirty="0">
                <a:latin typeface="Arial"/>
                <a:cs typeface="Arial"/>
              </a:rPr>
              <a:t> </a:t>
            </a:r>
            <a:r>
              <a:rPr sz="3400" spc="-5" dirty="0">
                <a:latin typeface="Arial"/>
                <a:cs typeface="Arial"/>
              </a:rPr>
              <a:t>users.</a:t>
            </a:r>
            <a:endParaRPr sz="340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05000" y="498374"/>
            <a:ext cx="14782800" cy="112017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7200" spc="415" dirty="0"/>
              <a:t>About </a:t>
            </a:r>
            <a:r>
              <a:rPr sz="7200" spc="500" dirty="0"/>
              <a:t>Our </a:t>
            </a:r>
            <a:r>
              <a:rPr sz="7200" spc="300" dirty="0"/>
              <a:t>Product</a:t>
            </a:r>
            <a:r>
              <a:rPr sz="7200" spc="-1205" dirty="0"/>
              <a:t> </a:t>
            </a:r>
            <a:r>
              <a:rPr sz="7200" spc="210" dirty="0"/>
              <a:t>(cont.)</a:t>
            </a:r>
            <a:endParaRPr sz="7200" dirty="0"/>
          </a:p>
        </p:txBody>
      </p:sp>
      <p:pic>
        <p:nvPicPr>
          <p:cNvPr id="4" name="New Recording 1180-[AudioTrimmer.com]">
            <a:hlinkClick r:id="" action="ppaction://media"/>
            <a:extLst>
              <a:ext uri="{FF2B5EF4-FFF2-40B4-BE49-F238E27FC236}">
                <a16:creationId xmlns:a16="http://schemas.microsoft.com/office/drawing/2014/main" id="{44186CD6-124E-4149-B73A-DDA6591D6F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401291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67"/>
    </mc:Choice>
    <mc:Fallback xmlns="">
      <p:transition spd="slow" advTm="10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91440">
              <a:lnSpc>
                <a:spcPct val="100000"/>
              </a:lnSpc>
              <a:spcBef>
                <a:spcPts val="120"/>
              </a:spcBef>
            </a:pPr>
            <a:r>
              <a:rPr spc="130" dirty="0"/>
              <a:t>Accessible </a:t>
            </a:r>
            <a:r>
              <a:rPr spc="700" dirty="0"/>
              <a:t>&amp; </a:t>
            </a:r>
            <a:r>
              <a:rPr spc="450" dirty="0"/>
              <a:t>Impactful</a:t>
            </a:r>
            <a:r>
              <a:rPr spc="-1120" dirty="0"/>
              <a:t> </a:t>
            </a:r>
            <a:r>
              <a:rPr spc="565" dirty="0"/>
              <a:t>Algorithm</a:t>
            </a:r>
          </a:p>
        </p:txBody>
      </p:sp>
      <p:pic>
        <p:nvPicPr>
          <p:cNvPr id="3" name="New Recording 1185-[AudioTrimmer.com]">
            <a:hlinkClick r:id="" action="ppaction://media"/>
            <a:extLst>
              <a:ext uri="{FF2B5EF4-FFF2-40B4-BE49-F238E27FC236}">
                <a16:creationId xmlns:a16="http://schemas.microsoft.com/office/drawing/2014/main" id="{B8DBB39D-FD83-4CAA-867C-09ADA72C77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45292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15"/>
    </mc:Choice>
    <mc:Fallback xmlns="">
      <p:transition spd="slow" advTm="27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4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FFFB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1319326" y="6635376"/>
            <a:ext cx="5620385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5" dirty="0">
                <a:latin typeface="Arimo"/>
                <a:cs typeface="Arimo"/>
                <a:hlinkClick r:id="rId5"/>
              </a:rPr>
              <a:t>Nahom7berhe@gmail.com</a:t>
            </a:r>
            <a:endParaRPr sz="3500">
              <a:latin typeface="Arimo"/>
              <a:cs typeface="Arim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1272817" y="7884629"/>
            <a:ext cx="4855210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5" dirty="0">
                <a:latin typeface="Arimo"/>
                <a:cs typeface="Arimo"/>
                <a:hlinkClick r:id="rId6"/>
              </a:rPr>
              <a:t>Shjllana59@gmail.com</a:t>
            </a:r>
            <a:endParaRPr sz="3500">
              <a:latin typeface="Arimo"/>
              <a:cs typeface="Arim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67948" y="6651107"/>
            <a:ext cx="283273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latin typeface="Arimo"/>
                <a:cs typeface="Arimo"/>
              </a:rPr>
              <a:t>Nahom</a:t>
            </a:r>
            <a:r>
              <a:rPr sz="3400" b="1" spc="-85" dirty="0">
                <a:latin typeface="Arimo"/>
                <a:cs typeface="Arimo"/>
              </a:rPr>
              <a:t> </a:t>
            </a:r>
            <a:r>
              <a:rPr sz="3400" b="1" spc="-5" dirty="0">
                <a:latin typeface="Arimo"/>
                <a:cs typeface="Arimo"/>
              </a:rPr>
              <a:t>Berhe</a:t>
            </a:r>
            <a:endParaRPr sz="3400">
              <a:latin typeface="Arimo"/>
              <a:cs typeface="Arim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099822" y="7889053"/>
            <a:ext cx="2088514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latin typeface="Arimo"/>
                <a:cs typeface="Arimo"/>
              </a:rPr>
              <a:t>Lana</a:t>
            </a:r>
            <a:r>
              <a:rPr sz="3400" b="1" spc="-80" dirty="0">
                <a:latin typeface="Arimo"/>
                <a:cs typeface="Arimo"/>
              </a:rPr>
              <a:t> </a:t>
            </a:r>
            <a:r>
              <a:rPr sz="3400" b="1" spc="-5" dirty="0">
                <a:latin typeface="Arimo"/>
                <a:cs typeface="Arimo"/>
              </a:rPr>
              <a:t>Shin</a:t>
            </a:r>
            <a:endParaRPr sz="3400">
              <a:latin typeface="Arimo"/>
              <a:cs typeface="Arimo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50340" cy="4335145"/>
          </a:xfrm>
          <a:custGeom>
            <a:avLst/>
            <a:gdLst/>
            <a:ahLst/>
            <a:cxnLst/>
            <a:rect l="l" t="t" r="r" b="b"/>
            <a:pathLst>
              <a:path w="1450340" h="4335145">
                <a:moveTo>
                  <a:pt x="1437061" y="0"/>
                </a:moveTo>
                <a:lnTo>
                  <a:pt x="0" y="0"/>
                </a:lnTo>
                <a:lnTo>
                  <a:pt x="0" y="4334547"/>
                </a:lnTo>
                <a:lnTo>
                  <a:pt x="53324" y="4331150"/>
                </a:lnTo>
                <a:lnTo>
                  <a:pt x="111103" y="4324783"/>
                </a:lnTo>
                <a:lnTo>
                  <a:pt x="175330" y="4315099"/>
                </a:lnTo>
                <a:lnTo>
                  <a:pt x="246155" y="4301779"/>
                </a:lnTo>
                <a:lnTo>
                  <a:pt x="323727" y="4284502"/>
                </a:lnTo>
                <a:lnTo>
                  <a:pt x="408197" y="4262948"/>
                </a:lnTo>
                <a:lnTo>
                  <a:pt x="499713" y="4236799"/>
                </a:lnTo>
                <a:lnTo>
                  <a:pt x="559846" y="4215987"/>
                </a:lnTo>
                <a:lnTo>
                  <a:pt x="616291" y="4191077"/>
                </a:lnTo>
                <a:lnTo>
                  <a:pt x="669160" y="4162489"/>
                </a:lnTo>
                <a:lnTo>
                  <a:pt x="718565" y="4130645"/>
                </a:lnTo>
                <a:lnTo>
                  <a:pt x="764617" y="4095965"/>
                </a:lnTo>
                <a:lnTo>
                  <a:pt x="807429" y="4058871"/>
                </a:lnTo>
                <a:lnTo>
                  <a:pt x="847114" y="4019784"/>
                </a:lnTo>
                <a:lnTo>
                  <a:pt x="883782" y="3979125"/>
                </a:lnTo>
                <a:lnTo>
                  <a:pt x="917547" y="3937315"/>
                </a:lnTo>
                <a:lnTo>
                  <a:pt x="948520" y="3894775"/>
                </a:lnTo>
                <a:lnTo>
                  <a:pt x="976814" y="3851926"/>
                </a:lnTo>
                <a:lnTo>
                  <a:pt x="1002540" y="3809190"/>
                </a:lnTo>
                <a:lnTo>
                  <a:pt x="1025811" y="3766987"/>
                </a:lnTo>
                <a:lnTo>
                  <a:pt x="1046738" y="3725738"/>
                </a:lnTo>
                <a:lnTo>
                  <a:pt x="1065434" y="3685865"/>
                </a:lnTo>
                <a:lnTo>
                  <a:pt x="1082012" y="3647788"/>
                </a:lnTo>
                <a:lnTo>
                  <a:pt x="1096582" y="3611930"/>
                </a:lnTo>
                <a:lnTo>
                  <a:pt x="1120150" y="3548550"/>
                </a:lnTo>
                <a:lnTo>
                  <a:pt x="1143252" y="3480640"/>
                </a:lnTo>
                <a:lnTo>
                  <a:pt x="1148134" y="3466931"/>
                </a:lnTo>
                <a:lnTo>
                  <a:pt x="1162295" y="3415562"/>
                </a:lnTo>
                <a:lnTo>
                  <a:pt x="1176319" y="3354811"/>
                </a:lnTo>
                <a:lnTo>
                  <a:pt x="1184478" y="3317520"/>
                </a:lnTo>
                <a:lnTo>
                  <a:pt x="1193300" y="3276080"/>
                </a:lnTo>
                <a:lnTo>
                  <a:pt x="1202709" y="3230837"/>
                </a:lnTo>
                <a:lnTo>
                  <a:pt x="1212629" y="3182135"/>
                </a:lnTo>
                <a:lnTo>
                  <a:pt x="1222985" y="3130322"/>
                </a:lnTo>
                <a:lnTo>
                  <a:pt x="1233699" y="3075741"/>
                </a:lnTo>
                <a:lnTo>
                  <a:pt x="1244696" y="3018739"/>
                </a:lnTo>
                <a:lnTo>
                  <a:pt x="1255900" y="2959662"/>
                </a:lnTo>
                <a:lnTo>
                  <a:pt x="1267235" y="2898855"/>
                </a:lnTo>
                <a:lnTo>
                  <a:pt x="1278624" y="2836663"/>
                </a:lnTo>
                <a:lnTo>
                  <a:pt x="1289993" y="2773433"/>
                </a:lnTo>
                <a:lnTo>
                  <a:pt x="1301263" y="2709509"/>
                </a:lnTo>
                <a:lnTo>
                  <a:pt x="1312361" y="2645238"/>
                </a:lnTo>
                <a:lnTo>
                  <a:pt x="1323208" y="2580965"/>
                </a:lnTo>
                <a:lnTo>
                  <a:pt x="1333731" y="2517036"/>
                </a:lnTo>
                <a:lnTo>
                  <a:pt x="1343851" y="2453795"/>
                </a:lnTo>
                <a:lnTo>
                  <a:pt x="1353494" y="2391590"/>
                </a:lnTo>
                <a:lnTo>
                  <a:pt x="1362583" y="2330764"/>
                </a:lnTo>
                <a:lnTo>
                  <a:pt x="1371042" y="2271665"/>
                </a:lnTo>
                <a:lnTo>
                  <a:pt x="1378796" y="2214637"/>
                </a:lnTo>
                <a:lnTo>
                  <a:pt x="1385767" y="2160027"/>
                </a:lnTo>
                <a:lnTo>
                  <a:pt x="1391881" y="2108179"/>
                </a:lnTo>
                <a:lnTo>
                  <a:pt x="1397061" y="2059440"/>
                </a:lnTo>
                <a:lnTo>
                  <a:pt x="1401230" y="2014154"/>
                </a:lnTo>
                <a:lnTo>
                  <a:pt x="1404313" y="1972668"/>
                </a:lnTo>
                <a:lnTo>
                  <a:pt x="1413334" y="1746243"/>
                </a:lnTo>
                <a:lnTo>
                  <a:pt x="1416924" y="1648709"/>
                </a:lnTo>
                <a:lnTo>
                  <a:pt x="1418826" y="1596153"/>
                </a:lnTo>
                <a:lnTo>
                  <a:pt x="1420779" y="1541373"/>
                </a:lnTo>
                <a:lnTo>
                  <a:pt x="1422772" y="1484594"/>
                </a:lnTo>
                <a:lnTo>
                  <a:pt x="1424789" y="1426042"/>
                </a:lnTo>
                <a:lnTo>
                  <a:pt x="1426818" y="1365943"/>
                </a:lnTo>
                <a:lnTo>
                  <a:pt x="1428845" y="1304523"/>
                </a:lnTo>
                <a:lnTo>
                  <a:pt x="1430856" y="1242009"/>
                </a:lnTo>
                <a:lnTo>
                  <a:pt x="1432837" y="1178626"/>
                </a:lnTo>
                <a:lnTo>
                  <a:pt x="1434776" y="1114599"/>
                </a:lnTo>
                <a:lnTo>
                  <a:pt x="1436657" y="1050156"/>
                </a:lnTo>
                <a:lnTo>
                  <a:pt x="1438468" y="985522"/>
                </a:lnTo>
                <a:lnTo>
                  <a:pt x="1440195" y="920923"/>
                </a:lnTo>
                <a:lnTo>
                  <a:pt x="1441824" y="856584"/>
                </a:lnTo>
                <a:lnTo>
                  <a:pt x="1443341" y="792733"/>
                </a:lnTo>
                <a:lnTo>
                  <a:pt x="1444734" y="729595"/>
                </a:lnTo>
                <a:lnTo>
                  <a:pt x="1445987" y="667395"/>
                </a:lnTo>
                <a:lnTo>
                  <a:pt x="1447088" y="606360"/>
                </a:lnTo>
                <a:lnTo>
                  <a:pt x="1448023" y="546716"/>
                </a:lnTo>
                <a:lnTo>
                  <a:pt x="1448778" y="488689"/>
                </a:lnTo>
                <a:lnTo>
                  <a:pt x="1449339" y="432504"/>
                </a:lnTo>
                <a:lnTo>
                  <a:pt x="1449694" y="378388"/>
                </a:lnTo>
                <a:lnTo>
                  <a:pt x="1449726" y="277266"/>
                </a:lnTo>
                <a:lnTo>
                  <a:pt x="1449377" y="230712"/>
                </a:lnTo>
                <a:lnTo>
                  <a:pt x="1448766" y="187130"/>
                </a:lnTo>
                <a:lnTo>
                  <a:pt x="1447879" y="146747"/>
                </a:lnTo>
                <a:lnTo>
                  <a:pt x="1445225" y="76480"/>
                </a:lnTo>
                <a:lnTo>
                  <a:pt x="1441305" y="21719"/>
                </a:lnTo>
                <a:lnTo>
                  <a:pt x="1438837" y="718"/>
                </a:lnTo>
                <a:lnTo>
                  <a:pt x="1437061" y="0"/>
                </a:lnTo>
                <a:close/>
              </a:path>
            </a:pathLst>
          </a:custGeom>
          <a:solidFill>
            <a:srgbClr val="FFE3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405247" y="2801993"/>
            <a:ext cx="7275830" cy="11811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7550" spc="575" dirty="0"/>
              <a:t>Any</a:t>
            </a:r>
            <a:r>
              <a:rPr sz="7550" spc="-140" dirty="0"/>
              <a:t> </a:t>
            </a:r>
            <a:r>
              <a:rPr sz="7550" spc="204" dirty="0"/>
              <a:t>Questions?</a:t>
            </a:r>
            <a:endParaRPr sz="7550"/>
          </a:p>
        </p:txBody>
      </p:sp>
      <p:sp>
        <p:nvSpPr>
          <p:cNvPr id="9" name="object 9"/>
          <p:cNvSpPr txBox="1"/>
          <p:nvPr/>
        </p:nvSpPr>
        <p:spPr>
          <a:xfrm>
            <a:off x="648902" y="4221218"/>
            <a:ext cx="8788400" cy="11811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7550" spc="-45" dirty="0">
                <a:solidFill>
                  <a:srgbClr val="90612E"/>
                </a:solidFill>
                <a:latin typeface="Arial"/>
                <a:cs typeface="Arial"/>
              </a:rPr>
              <a:t>Please </a:t>
            </a:r>
            <a:r>
              <a:rPr sz="7550" spc="450" dirty="0">
                <a:solidFill>
                  <a:srgbClr val="90612E"/>
                </a:solidFill>
                <a:latin typeface="Arial"/>
                <a:cs typeface="Arial"/>
              </a:rPr>
              <a:t>let </a:t>
            </a:r>
            <a:r>
              <a:rPr sz="7550" spc="55" dirty="0">
                <a:solidFill>
                  <a:srgbClr val="90612E"/>
                </a:solidFill>
                <a:latin typeface="Arial"/>
                <a:cs typeface="Arial"/>
              </a:rPr>
              <a:t>us</a:t>
            </a:r>
            <a:r>
              <a:rPr sz="7550" spc="-730" dirty="0">
                <a:solidFill>
                  <a:srgbClr val="90612E"/>
                </a:solidFill>
                <a:latin typeface="Arial"/>
                <a:cs typeface="Arial"/>
              </a:rPr>
              <a:t> </a:t>
            </a:r>
            <a:r>
              <a:rPr sz="7550" spc="585" dirty="0">
                <a:solidFill>
                  <a:srgbClr val="90612E"/>
                </a:solidFill>
                <a:latin typeface="Arial"/>
                <a:cs typeface="Arial"/>
              </a:rPr>
              <a:t>know!</a:t>
            </a:r>
            <a:endParaRPr sz="755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44759" y="0"/>
            <a:ext cx="3239135" cy="2235200"/>
          </a:xfrm>
          <a:custGeom>
            <a:avLst/>
            <a:gdLst/>
            <a:ahLst/>
            <a:cxnLst/>
            <a:rect l="l" t="t" r="r" b="b"/>
            <a:pathLst>
              <a:path w="3239135" h="2235200">
                <a:moveTo>
                  <a:pt x="1472512" y="2222500"/>
                </a:moveTo>
                <a:lnTo>
                  <a:pt x="1031984" y="2222500"/>
                </a:lnTo>
                <a:lnTo>
                  <a:pt x="990012" y="2209800"/>
                </a:lnTo>
                <a:lnTo>
                  <a:pt x="747130" y="2133600"/>
                </a:lnTo>
                <a:lnTo>
                  <a:pt x="708220" y="2108200"/>
                </a:lnTo>
                <a:lnTo>
                  <a:pt x="669781" y="2095500"/>
                </a:lnTo>
                <a:lnTo>
                  <a:pt x="631823" y="2070100"/>
                </a:lnTo>
                <a:lnTo>
                  <a:pt x="557379" y="2019300"/>
                </a:lnTo>
                <a:lnTo>
                  <a:pt x="484955" y="1968500"/>
                </a:lnTo>
                <a:lnTo>
                  <a:pt x="449523" y="1930400"/>
                </a:lnTo>
                <a:lnTo>
                  <a:pt x="414620" y="1905000"/>
                </a:lnTo>
                <a:lnTo>
                  <a:pt x="380257" y="1866900"/>
                </a:lnTo>
                <a:lnTo>
                  <a:pt x="346441" y="1828800"/>
                </a:lnTo>
                <a:lnTo>
                  <a:pt x="313182" y="1790700"/>
                </a:lnTo>
                <a:lnTo>
                  <a:pt x="280486" y="1752600"/>
                </a:lnTo>
                <a:lnTo>
                  <a:pt x="248363" y="1714500"/>
                </a:lnTo>
                <a:lnTo>
                  <a:pt x="213091" y="1663700"/>
                </a:lnTo>
                <a:lnTo>
                  <a:pt x="180925" y="1612900"/>
                </a:lnTo>
                <a:lnTo>
                  <a:pt x="151766" y="1562100"/>
                </a:lnTo>
                <a:lnTo>
                  <a:pt x="125515" y="1511300"/>
                </a:lnTo>
                <a:lnTo>
                  <a:pt x="102070" y="1460500"/>
                </a:lnTo>
                <a:lnTo>
                  <a:pt x="81332" y="1409700"/>
                </a:lnTo>
                <a:lnTo>
                  <a:pt x="63202" y="1358900"/>
                </a:lnTo>
                <a:lnTo>
                  <a:pt x="47578" y="1295400"/>
                </a:lnTo>
                <a:lnTo>
                  <a:pt x="34361" y="1244600"/>
                </a:lnTo>
                <a:lnTo>
                  <a:pt x="23450" y="1193800"/>
                </a:lnTo>
                <a:lnTo>
                  <a:pt x="14747" y="1143000"/>
                </a:lnTo>
                <a:lnTo>
                  <a:pt x="8150" y="1092200"/>
                </a:lnTo>
                <a:lnTo>
                  <a:pt x="3560" y="1041400"/>
                </a:lnTo>
                <a:lnTo>
                  <a:pt x="876" y="990600"/>
                </a:lnTo>
                <a:lnTo>
                  <a:pt x="0" y="939800"/>
                </a:lnTo>
                <a:lnTo>
                  <a:pt x="829" y="889000"/>
                </a:lnTo>
                <a:lnTo>
                  <a:pt x="3265" y="838200"/>
                </a:lnTo>
                <a:lnTo>
                  <a:pt x="7208" y="787400"/>
                </a:lnTo>
                <a:lnTo>
                  <a:pt x="12557" y="736600"/>
                </a:lnTo>
                <a:lnTo>
                  <a:pt x="19213" y="685800"/>
                </a:lnTo>
                <a:lnTo>
                  <a:pt x="27075" y="635000"/>
                </a:lnTo>
                <a:lnTo>
                  <a:pt x="36043" y="596900"/>
                </a:lnTo>
                <a:lnTo>
                  <a:pt x="46017" y="546100"/>
                </a:lnTo>
                <a:lnTo>
                  <a:pt x="56898" y="508000"/>
                </a:lnTo>
                <a:lnTo>
                  <a:pt x="68585" y="457200"/>
                </a:lnTo>
                <a:lnTo>
                  <a:pt x="80978" y="419100"/>
                </a:lnTo>
                <a:lnTo>
                  <a:pt x="93978" y="381000"/>
                </a:lnTo>
                <a:lnTo>
                  <a:pt x="107483" y="342900"/>
                </a:lnTo>
                <a:lnTo>
                  <a:pt x="121394" y="304800"/>
                </a:lnTo>
                <a:lnTo>
                  <a:pt x="135612" y="266700"/>
                </a:lnTo>
                <a:lnTo>
                  <a:pt x="150035" y="241300"/>
                </a:lnTo>
                <a:lnTo>
                  <a:pt x="164565" y="203200"/>
                </a:lnTo>
                <a:lnTo>
                  <a:pt x="179100" y="177800"/>
                </a:lnTo>
                <a:lnTo>
                  <a:pt x="193541" y="152400"/>
                </a:lnTo>
                <a:lnTo>
                  <a:pt x="207788" y="127000"/>
                </a:lnTo>
                <a:lnTo>
                  <a:pt x="221741" y="101600"/>
                </a:lnTo>
                <a:lnTo>
                  <a:pt x="235299" y="88900"/>
                </a:lnTo>
                <a:lnTo>
                  <a:pt x="248363" y="63500"/>
                </a:lnTo>
                <a:lnTo>
                  <a:pt x="262621" y="50800"/>
                </a:lnTo>
                <a:lnTo>
                  <a:pt x="295674" y="12700"/>
                </a:lnTo>
                <a:lnTo>
                  <a:pt x="308210" y="0"/>
                </a:lnTo>
                <a:lnTo>
                  <a:pt x="354975" y="0"/>
                </a:lnTo>
                <a:lnTo>
                  <a:pt x="336127" y="25400"/>
                </a:lnTo>
                <a:lnTo>
                  <a:pt x="303048" y="63500"/>
                </a:lnTo>
                <a:lnTo>
                  <a:pt x="288845" y="76200"/>
                </a:lnTo>
                <a:lnTo>
                  <a:pt x="275864" y="101600"/>
                </a:lnTo>
                <a:lnTo>
                  <a:pt x="262373" y="114300"/>
                </a:lnTo>
                <a:lnTo>
                  <a:pt x="248477" y="139700"/>
                </a:lnTo>
                <a:lnTo>
                  <a:pt x="234284" y="165100"/>
                </a:lnTo>
                <a:lnTo>
                  <a:pt x="219897" y="190500"/>
                </a:lnTo>
                <a:lnTo>
                  <a:pt x="205422" y="228600"/>
                </a:lnTo>
                <a:lnTo>
                  <a:pt x="190966" y="254000"/>
                </a:lnTo>
                <a:lnTo>
                  <a:pt x="176633" y="292100"/>
                </a:lnTo>
                <a:lnTo>
                  <a:pt x="162529" y="317500"/>
                </a:lnTo>
                <a:lnTo>
                  <a:pt x="148759" y="355600"/>
                </a:lnTo>
                <a:lnTo>
                  <a:pt x="135429" y="393700"/>
                </a:lnTo>
                <a:lnTo>
                  <a:pt x="122644" y="431800"/>
                </a:lnTo>
                <a:lnTo>
                  <a:pt x="110510" y="482600"/>
                </a:lnTo>
                <a:lnTo>
                  <a:pt x="99133" y="520700"/>
                </a:lnTo>
                <a:lnTo>
                  <a:pt x="88617" y="571500"/>
                </a:lnTo>
                <a:lnTo>
                  <a:pt x="79069" y="609600"/>
                </a:lnTo>
                <a:lnTo>
                  <a:pt x="70594" y="660400"/>
                </a:lnTo>
                <a:lnTo>
                  <a:pt x="63297" y="711200"/>
                </a:lnTo>
                <a:lnTo>
                  <a:pt x="57284" y="749300"/>
                </a:lnTo>
                <a:lnTo>
                  <a:pt x="52660" y="800100"/>
                </a:lnTo>
                <a:lnTo>
                  <a:pt x="49531" y="850900"/>
                </a:lnTo>
                <a:lnTo>
                  <a:pt x="48002" y="901700"/>
                </a:lnTo>
                <a:lnTo>
                  <a:pt x="48179" y="952500"/>
                </a:lnTo>
                <a:lnTo>
                  <a:pt x="50168" y="1003300"/>
                </a:lnTo>
                <a:lnTo>
                  <a:pt x="54073" y="1054100"/>
                </a:lnTo>
                <a:lnTo>
                  <a:pt x="60000" y="1117600"/>
                </a:lnTo>
                <a:lnTo>
                  <a:pt x="68056" y="1168400"/>
                </a:lnTo>
                <a:lnTo>
                  <a:pt x="78344" y="1219200"/>
                </a:lnTo>
                <a:lnTo>
                  <a:pt x="90972" y="1270000"/>
                </a:lnTo>
                <a:lnTo>
                  <a:pt x="106043" y="1320800"/>
                </a:lnTo>
                <a:lnTo>
                  <a:pt x="123664" y="1371600"/>
                </a:lnTo>
                <a:lnTo>
                  <a:pt x="143941" y="1422400"/>
                </a:lnTo>
                <a:lnTo>
                  <a:pt x="166978" y="1473200"/>
                </a:lnTo>
                <a:lnTo>
                  <a:pt x="192882" y="1524000"/>
                </a:lnTo>
                <a:lnTo>
                  <a:pt x="221757" y="1574800"/>
                </a:lnTo>
                <a:lnTo>
                  <a:pt x="253710" y="1625600"/>
                </a:lnTo>
                <a:lnTo>
                  <a:pt x="288845" y="1676400"/>
                </a:lnTo>
                <a:lnTo>
                  <a:pt x="320772" y="1727200"/>
                </a:lnTo>
                <a:lnTo>
                  <a:pt x="353280" y="1765300"/>
                </a:lnTo>
                <a:lnTo>
                  <a:pt x="386362" y="1803400"/>
                </a:lnTo>
                <a:lnTo>
                  <a:pt x="420009" y="1828800"/>
                </a:lnTo>
                <a:lnTo>
                  <a:pt x="454211" y="1866900"/>
                </a:lnTo>
                <a:lnTo>
                  <a:pt x="488960" y="1905000"/>
                </a:lnTo>
                <a:lnTo>
                  <a:pt x="524247" y="1930400"/>
                </a:lnTo>
                <a:lnTo>
                  <a:pt x="560064" y="1955800"/>
                </a:lnTo>
                <a:lnTo>
                  <a:pt x="633248" y="2006600"/>
                </a:lnTo>
                <a:lnTo>
                  <a:pt x="708443" y="2057400"/>
                </a:lnTo>
                <a:lnTo>
                  <a:pt x="746772" y="2070100"/>
                </a:lnTo>
                <a:lnTo>
                  <a:pt x="785576" y="2095500"/>
                </a:lnTo>
                <a:lnTo>
                  <a:pt x="1027905" y="2171700"/>
                </a:lnTo>
                <a:lnTo>
                  <a:pt x="1069794" y="2171700"/>
                </a:lnTo>
                <a:lnTo>
                  <a:pt x="1112087" y="2184400"/>
                </a:lnTo>
                <a:lnTo>
                  <a:pt x="1197854" y="2184400"/>
                </a:lnTo>
                <a:lnTo>
                  <a:pt x="1241310" y="2197100"/>
                </a:lnTo>
                <a:lnTo>
                  <a:pt x="1564717" y="2197100"/>
                </a:lnTo>
                <a:lnTo>
                  <a:pt x="1472512" y="2222500"/>
                </a:lnTo>
                <a:close/>
              </a:path>
              <a:path w="3239135" h="2235200">
                <a:moveTo>
                  <a:pt x="1658130" y="2184400"/>
                </a:moveTo>
                <a:lnTo>
                  <a:pt x="1418741" y="2184400"/>
                </a:lnTo>
                <a:lnTo>
                  <a:pt x="1463957" y="2171700"/>
                </a:lnTo>
                <a:lnTo>
                  <a:pt x="1509497" y="2171700"/>
                </a:lnTo>
                <a:lnTo>
                  <a:pt x="1836648" y="2082800"/>
                </a:lnTo>
                <a:lnTo>
                  <a:pt x="1884473" y="2057400"/>
                </a:lnTo>
                <a:lnTo>
                  <a:pt x="1932543" y="2044700"/>
                </a:lnTo>
                <a:lnTo>
                  <a:pt x="1980850" y="2019300"/>
                </a:lnTo>
                <a:lnTo>
                  <a:pt x="2029385" y="2006600"/>
                </a:lnTo>
                <a:lnTo>
                  <a:pt x="2078139" y="1981200"/>
                </a:lnTo>
                <a:lnTo>
                  <a:pt x="2122274" y="1955800"/>
                </a:lnTo>
                <a:lnTo>
                  <a:pt x="2165284" y="1930400"/>
                </a:lnTo>
                <a:lnTo>
                  <a:pt x="2207185" y="1905000"/>
                </a:lnTo>
                <a:lnTo>
                  <a:pt x="2247991" y="1879600"/>
                </a:lnTo>
                <a:lnTo>
                  <a:pt x="2287718" y="1854200"/>
                </a:lnTo>
                <a:lnTo>
                  <a:pt x="2326381" y="1828800"/>
                </a:lnTo>
                <a:lnTo>
                  <a:pt x="2363995" y="1803400"/>
                </a:lnTo>
                <a:lnTo>
                  <a:pt x="2400576" y="1778000"/>
                </a:lnTo>
                <a:lnTo>
                  <a:pt x="2436137" y="1739900"/>
                </a:lnTo>
                <a:lnTo>
                  <a:pt x="2470696" y="1714500"/>
                </a:lnTo>
                <a:lnTo>
                  <a:pt x="2504266" y="1676400"/>
                </a:lnTo>
                <a:lnTo>
                  <a:pt x="2536864" y="1651000"/>
                </a:lnTo>
                <a:lnTo>
                  <a:pt x="2568503" y="1612900"/>
                </a:lnTo>
                <a:lnTo>
                  <a:pt x="2599200" y="1574800"/>
                </a:lnTo>
                <a:lnTo>
                  <a:pt x="2628969" y="1549400"/>
                </a:lnTo>
                <a:lnTo>
                  <a:pt x="2657826" y="1511300"/>
                </a:lnTo>
                <a:lnTo>
                  <a:pt x="2685786" y="1473200"/>
                </a:lnTo>
                <a:lnTo>
                  <a:pt x="2712864" y="1435100"/>
                </a:lnTo>
                <a:lnTo>
                  <a:pt x="2739074" y="1397000"/>
                </a:lnTo>
                <a:lnTo>
                  <a:pt x="2764434" y="1358900"/>
                </a:lnTo>
                <a:lnTo>
                  <a:pt x="2788956" y="1308100"/>
                </a:lnTo>
                <a:lnTo>
                  <a:pt x="2812657" y="1270000"/>
                </a:lnTo>
                <a:lnTo>
                  <a:pt x="2835553" y="1231900"/>
                </a:lnTo>
                <a:lnTo>
                  <a:pt x="2857657" y="1193800"/>
                </a:lnTo>
                <a:lnTo>
                  <a:pt x="2878985" y="1143000"/>
                </a:lnTo>
                <a:lnTo>
                  <a:pt x="2899553" y="1104900"/>
                </a:lnTo>
                <a:lnTo>
                  <a:pt x="2919375" y="1054100"/>
                </a:lnTo>
                <a:lnTo>
                  <a:pt x="2938466" y="1016000"/>
                </a:lnTo>
                <a:lnTo>
                  <a:pt x="2956843" y="965200"/>
                </a:lnTo>
                <a:lnTo>
                  <a:pt x="2974519" y="914400"/>
                </a:lnTo>
                <a:lnTo>
                  <a:pt x="2991511" y="876300"/>
                </a:lnTo>
                <a:lnTo>
                  <a:pt x="3007833" y="825500"/>
                </a:lnTo>
                <a:lnTo>
                  <a:pt x="3023501" y="774700"/>
                </a:lnTo>
                <a:lnTo>
                  <a:pt x="3038529" y="736600"/>
                </a:lnTo>
                <a:lnTo>
                  <a:pt x="3052933" y="685800"/>
                </a:lnTo>
                <a:lnTo>
                  <a:pt x="3066728" y="635000"/>
                </a:lnTo>
                <a:lnTo>
                  <a:pt x="3079929" y="584200"/>
                </a:lnTo>
                <a:lnTo>
                  <a:pt x="3092552" y="533400"/>
                </a:lnTo>
                <a:lnTo>
                  <a:pt x="3104611" y="482600"/>
                </a:lnTo>
                <a:lnTo>
                  <a:pt x="3116121" y="431800"/>
                </a:lnTo>
                <a:lnTo>
                  <a:pt x="3127099" y="381000"/>
                </a:lnTo>
                <a:lnTo>
                  <a:pt x="3137558" y="330200"/>
                </a:lnTo>
                <a:lnTo>
                  <a:pt x="3147515" y="279400"/>
                </a:lnTo>
                <a:lnTo>
                  <a:pt x="3156984" y="228600"/>
                </a:lnTo>
                <a:lnTo>
                  <a:pt x="3165981" y="177800"/>
                </a:lnTo>
                <a:lnTo>
                  <a:pt x="3174520" y="127000"/>
                </a:lnTo>
                <a:lnTo>
                  <a:pt x="3182617" y="76200"/>
                </a:lnTo>
                <a:lnTo>
                  <a:pt x="3191435" y="12700"/>
                </a:lnTo>
                <a:lnTo>
                  <a:pt x="3192632" y="0"/>
                </a:lnTo>
                <a:lnTo>
                  <a:pt x="3238767" y="0"/>
                </a:lnTo>
                <a:lnTo>
                  <a:pt x="3229846" y="63500"/>
                </a:lnTo>
                <a:lnTo>
                  <a:pt x="3221835" y="114300"/>
                </a:lnTo>
                <a:lnTo>
                  <a:pt x="3213407" y="165100"/>
                </a:lnTo>
                <a:lnTo>
                  <a:pt x="3204548" y="215900"/>
                </a:lnTo>
                <a:lnTo>
                  <a:pt x="3195245" y="266700"/>
                </a:lnTo>
                <a:lnTo>
                  <a:pt x="3185484" y="317500"/>
                </a:lnTo>
                <a:lnTo>
                  <a:pt x="3175250" y="368300"/>
                </a:lnTo>
                <a:lnTo>
                  <a:pt x="3164530" y="419100"/>
                </a:lnTo>
                <a:lnTo>
                  <a:pt x="3153310" y="469900"/>
                </a:lnTo>
                <a:lnTo>
                  <a:pt x="3141576" y="520700"/>
                </a:lnTo>
                <a:lnTo>
                  <a:pt x="3129314" y="558800"/>
                </a:lnTo>
                <a:lnTo>
                  <a:pt x="3116511" y="609600"/>
                </a:lnTo>
                <a:lnTo>
                  <a:pt x="3103152" y="660400"/>
                </a:lnTo>
                <a:lnTo>
                  <a:pt x="3089224" y="711200"/>
                </a:lnTo>
                <a:lnTo>
                  <a:pt x="3074713" y="762000"/>
                </a:lnTo>
                <a:lnTo>
                  <a:pt x="3059604" y="800100"/>
                </a:lnTo>
                <a:lnTo>
                  <a:pt x="3043885" y="850900"/>
                </a:lnTo>
                <a:lnTo>
                  <a:pt x="3027541" y="901700"/>
                </a:lnTo>
                <a:lnTo>
                  <a:pt x="3010558" y="939800"/>
                </a:lnTo>
                <a:lnTo>
                  <a:pt x="2992922" y="990600"/>
                </a:lnTo>
                <a:lnTo>
                  <a:pt x="2974620" y="1028700"/>
                </a:lnTo>
                <a:lnTo>
                  <a:pt x="2955638" y="1079500"/>
                </a:lnTo>
                <a:lnTo>
                  <a:pt x="2935961" y="1117600"/>
                </a:lnTo>
                <a:lnTo>
                  <a:pt x="2915577" y="1168400"/>
                </a:lnTo>
                <a:lnTo>
                  <a:pt x="2894470" y="1206500"/>
                </a:lnTo>
                <a:lnTo>
                  <a:pt x="2872628" y="1244600"/>
                </a:lnTo>
                <a:lnTo>
                  <a:pt x="2850037" y="1295400"/>
                </a:lnTo>
                <a:lnTo>
                  <a:pt x="2826681" y="1333500"/>
                </a:lnTo>
                <a:lnTo>
                  <a:pt x="2802549" y="1371600"/>
                </a:lnTo>
                <a:lnTo>
                  <a:pt x="2777625" y="1409700"/>
                </a:lnTo>
                <a:lnTo>
                  <a:pt x="2751896" y="1447800"/>
                </a:lnTo>
                <a:lnTo>
                  <a:pt x="2725348" y="1485900"/>
                </a:lnTo>
                <a:lnTo>
                  <a:pt x="2697967" y="1524000"/>
                </a:lnTo>
                <a:lnTo>
                  <a:pt x="2669740" y="1562100"/>
                </a:lnTo>
                <a:lnTo>
                  <a:pt x="2640652" y="1587500"/>
                </a:lnTo>
                <a:lnTo>
                  <a:pt x="2610689" y="1625600"/>
                </a:lnTo>
                <a:lnTo>
                  <a:pt x="2579838" y="1663700"/>
                </a:lnTo>
                <a:lnTo>
                  <a:pt x="2548085" y="1689100"/>
                </a:lnTo>
                <a:lnTo>
                  <a:pt x="2515416" y="1727200"/>
                </a:lnTo>
                <a:lnTo>
                  <a:pt x="2481817" y="1752600"/>
                </a:lnTo>
                <a:lnTo>
                  <a:pt x="2447275" y="1790700"/>
                </a:lnTo>
                <a:lnTo>
                  <a:pt x="2411774" y="1816100"/>
                </a:lnTo>
                <a:lnTo>
                  <a:pt x="2375303" y="1841500"/>
                </a:lnTo>
                <a:lnTo>
                  <a:pt x="2337846" y="1879600"/>
                </a:lnTo>
                <a:lnTo>
                  <a:pt x="2299389" y="1905000"/>
                </a:lnTo>
                <a:lnTo>
                  <a:pt x="2259920" y="1930400"/>
                </a:lnTo>
                <a:lnTo>
                  <a:pt x="2219423" y="1955800"/>
                </a:lnTo>
                <a:lnTo>
                  <a:pt x="2177886" y="1968500"/>
                </a:lnTo>
                <a:lnTo>
                  <a:pt x="2135294" y="1993900"/>
                </a:lnTo>
                <a:lnTo>
                  <a:pt x="2091633" y="2019300"/>
                </a:lnTo>
                <a:lnTo>
                  <a:pt x="2042517" y="2044700"/>
                </a:lnTo>
                <a:lnTo>
                  <a:pt x="1993618" y="2057400"/>
                </a:lnTo>
                <a:lnTo>
                  <a:pt x="1944946" y="2082800"/>
                </a:lnTo>
                <a:lnTo>
                  <a:pt x="1896508" y="2095500"/>
                </a:lnTo>
                <a:lnTo>
                  <a:pt x="1848313" y="2120900"/>
                </a:lnTo>
                <a:lnTo>
                  <a:pt x="1752685" y="2146300"/>
                </a:lnTo>
                <a:lnTo>
                  <a:pt x="1705269" y="2171700"/>
                </a:lnTo>
                <a:lnTo>
                  <a:pt x="1658130" y="2184400"/>
                </a:lnTo>
                <a:close/>
              </a:path>
              <a:path w="3239135" h="2235200">
                <a:moveTo>
                  <a:pt x="1564717" y="2197100"/>
                </a:moveTo>
                <a:lnTo>
                  <a:pt x="1285136" y="2197100"/>
                </a:lnTo>
                <a:lnTo>
                  <a:pt x="1329322" y="2184400"/>
                </a:lnTo>
                <a:lnTo>
                  <a:pt x="1611277" y="2184400"/>
                </a:lnTo>
                <a:lnTo>
                  <a:pt x="1564717" y="2197100"/>
                </a:lnTo>
                <a:close/>
              </a:path>
              <a:path w="3239135" h="2235200">
                <a:moveTo>
                  <a:pt x="1381583" y="2235200"/>
                </a:moveTo>
                <a:lnTo>
                  <a:pt x="1117131" y="2235200"/>
                </a:lnTo>
                <a:lnTo>
                  <a:pt x="1074360" y="2222500"/>
                </a:lnTo>
                <a:lnTo>
                  <a:pt x="1426884" y="2222500"/>
                </a:lnTo>
                <a:lnTo>
                  <a:pt x="1381583" y="2235200"/>
                </a:lnTo>
                <a:close/>
              </a:path>
            </a:pathLst>
          </a:custGeom>
          <a:solidFill>
            <a:srgbClr val="90612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1" name="New Recording 1187-[AudioTrimmer.com] (1)">
            <a:hlinkClick r:id="" action="ppaction://media"/>
            <a:extLst>
              <a:ext uri="{FF2B5EF4-FFF2-40B4-BE49-F238E27FC236}">
                <a16:creationId xmlns:a16="http://schemas.microsoft.com/office/drawing/2014/main" id="{3DFEC358-907D-49DD-AD7D-9D0E1DB644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81488" y="419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09"/>
    </mc:Choice>
    <mc:Fallback xmlns="">
      <p:transition spd="slow" advTm="13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101145" y="3770150"/>
            <a:ext cx="11866880" cy="10210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6500" spc="395" dirty="0"/>
              <a:t>Thank</a:t>
            </a:r>
            <a:r>
              <a:rPr sz="6500" spc="-95" dirty="0"/>
              <a:t> </a:t>
            </a:r>
            <a:r>
              <a:rPr sz="6500" spc="405" dirty="0"/>
              <a:t>you</a:t>
            </a:r>
            <a:r>
              <a:rPr sz="6500" spc="-95" dirty="0"/>
              <a:t> </a:t>
            </a:r>
            <a:r>
              <a:rPr sz="6500" spc="580" dirty="0"/>
              <a:t>for</a:t>
            </a:r>
            <a:r>
              <a:rPr sz="6500" spc="-95" dirty="0"/>
              <a:t> </a:t>
            </a:r>
            <a:r>
              <a:rPr sz="6500" spc="484" dirty="0"/>
              <a:t>your</a:t>
            </a:r>
            <a:r>
              <a:rPr sz="6500" spc="-95" dirty="0"/>
              <a:t> </a:t>
            </a:r>
            <a:r>
              <a:rPr sz="6500" spc="380" dirty="0"/>
              <a:t>attention!</a:t>
            </a:r>
            <a:endParaRPr sz="6500"/>
          </a:p>
        </p:txBody>
      </p:sp>
      <p:sp>
        <p:nvSpPr>
          <p:cNvPr id="4" name="object 4"/>
          <p:cNvSpPr txBox="1"/>
          <p:nvPr/>
        </p:nvSpPr>
        <p:spPr>
          <a:xfrm>
            <a:off x="4850030" y="7193967"/>
            <a:ext cx="8764270" cy="1568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16399"/>
              </a:lnSpc>
              <a:spcBef>
                <a:spcPts val="100"/>
              </a:spcBef>
            </a:pPr>
            <a:r>
              <a:rPr sz="2900" spc="-5" dirty="0">
                <a:latin typeface="Arial"/>
                <a:cs typeface="Arial"/>
                <a:hlinkClick r:id="rId6"/>
              </a:rPr>
              <a:t>Diversity and inclusion</a:t>
            </a:r>
            <a:r>
              <a:rPr sz="2900" spc="-5" dirty="0">
                <a:latin typeface="Arial"/>
                <a:cs typeface="Arial"/>
              </a:rPr>
              <a:t>, which are the real grounds for  creativity, must remain at the center of what we</a:t>
            </a:r>
            <a:r>
              <a:rPr sz="2900" spc="-45" dirty="0">
                <a:latin typeface="Arial"/>
                <a:cs typeface="Arial"/>
              </a:rPr>
              <a:t> </a:t>
            </a:r>
            <a:r>
              <a:rPr sz="2900" spc="-5" dirty="0">
                <a:latin typeface="Arial"/>
                <a:cs typeface="Arial"/>
              </a:rPr>
              <a:t>do.</a:t>
            </a:r>
            <a:endParaRPr sz="29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70"/>
              </a:spcBef>
            </a:pPr>
            <a:r>
              <a:rPr sz="2900" dirty="0">
                <a:latin typeface="Arial"/>
                <a:cs typeface="Arial"/>
              </a:rPr>
              <a:t>~ </a:t>
            </a:r>
            <a:r>
              <a:rPr sz="2900" spc="-5" dirty="0">
                <a:latin typeface="Arial"/>
                <a:cs typeface="Arial"/>
              </a:rPr>
              <a:t>Marco</a:t>
            </a:r>
            <a:r>
              <a:rPr sz="2900" spc="-20" dirty="0">
                <a:latin typeface="Arial"/>
                <a:cs typeface="Arial"/>
              </a:rPr>
              <a:t> </a:t>
            </a:r>
            <a:r>
              <a:rPr sz="2900" spc="-5" dirty="0">
                <a:latin typeface="Arial"/>
                <a:cs typeface="Arial"/>
              </a:rPr>
              <a:t>Bizzarri</a:t>
            </a:r>
            <a:endParaRPr sz="2900">
              <a:latin typeface="Arial"/>
              <a:cs typeface="Arial"/>
            </a:endParaRPr>
          </a:p>
        </p:txBody>
      </p:sp>
      <p:pic>
        <p:nvPicPr>
          <p:cNvPr id="6" name="New Recording 1191-[AudioTrimmer.com] (3)">
            <a:hlinkClick r:id="" action="ppaction://media"/>
            <a:extLst>
              <a:ext uri="{FF2B5EF4-FFF2-40B4-BE49-F238E27FC236}">
                <a16:creationId xmlns:a16="http://schemas.microsoft.com/office/drawing/2014/main" id="{0C4D0C87-6E6B-4B48-95DA-5CE782EC2E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4800" y="2667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0"/>
    </mc:Choice>
    <mc:Fallback xmlns="">
      <p:transition spd="slow" advTm="6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163</TotalTime>
  <Words>350</Words>
  <Application>Microsoft Office PowerPoint</Application>
  <PresentationFormat>Custom</PresentationFormat>
  <Paragraphs>46</Paragraphs>
  <Slides>8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Arimo</vt:lpstr>
      <vt:lpstr>Calibri</vt:lpstr>
      <vt:lpstr>Linux Biolinum O</vt:lpstr>
      <vt:lpstr>Noto Sans</vt:lpstr>
      <vt:lpstr>Office Theme</vt:lpstr>
      <vt:lpstr>PowerPoint Presentation</vt:lpstr>
      <vt:lpstr>01</vt:lpstr>
      <vt:lpstr>CORE VALUES</vt:lpstr>
      <vt:lpstr>About Our Product</vt:lpstr>
      <vt:lpstr>About Our Product (cont.)</vt:lpstr>
      <vt:lpstr>Accessible &amp; Impactful Algorithm</vt:lpstr>
      <vt:lpstr>Any Questions?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PRIMARY OBJECTIVE</dc:title>
  <dc:creator>Lana Shin</dc:creator>
  <cp:keywords>DAEtnHEsVKM,BAEhHST_dhg</cp:keywords>
  <cp:lastModifiedBy>Nahom Zeru Berhe</cp:lastModifiedBy>
  <cp:revision>5</cp:revision>
  <dcterms:created xsi:type="dcterms:W3CDTF">2021-10-24T21:43:25Z</dcterms:created>
  <dcterms:modified xsi:type="dcterms:W3CDTF">2021-10-25T15:19:12Z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2021-10-24T00:00:00Z</vt:filetime>
  </property>
  <property fmtid="{D5CDD505-2E9C-101B-9397-08002B2CF9AE}" pid="3" name="Creator">
    <vt:lpwstr>Canva</vt:lpwstr>
  </property>
  <property fmtid="{D5CDD505-2E9C-101B-9397-08002B2CF9AE}" pid="4" name="LastSaved">
    <vt:filetime>2021-10-24T00:00:00Z</vt:filetime>
  </property>
</Properties>
</file>